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FC717-E334-4836-B8E3-E3B44EE229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7EEF1-EC1D-4E64-BDB7-24B33AE835FE}">
      <dgm:prSet/>
      <dgm:spPr/>
      <dgm:t>
        <a:bodyPr/>
        <a:lstStyle/>
        <a:p>
          <a:r>
            <a:rPr lang="en-US" b="0" i="0" baseline="0"/>
            <a:t>For several decades, planet identification has been a task performed by specialized astronomers and domain experts.</a:t>
          </a:r>
          <a:endParaRPr lang="en-US"/>
        </a:p>
      </dgm:t>
    </dgm:pt>
    <dgm:pt modelId="{AFF039DD-B127-4D88-9195-4951D1B54489}" type="parTrans" cxnId="{0D7D6B4E-DBE8-4C2C-94D3-3A0CF8EC2FC5}">
      <dgm:prSet/>
      <dgm:spPr/>
      <dgm:t>
        <a:bodyPr/>
        <a:lstStyle/>
        <a:p>
          <a:endParaRPr lang="en-US"/>
        </a:p>
      </dgm:t>
    </dgm:pt>
    <dgm:pt modelId="{E07C262B-D963-4129-8AD0-E5AF8D36A8B7}" type="sibTrans" cxnId="{0D7D6B4E-DBE8-4C2C-94D3-3A0CF8EC2FC5}">
      <dgm:prSet/>
      <dgm:spPr/>
      <dgm:t>
        <a:bodyPr/>
        <a:lstStyle/>
        <a:p>
          <a:endParaRPr lang="en-US"/>
        </a:p>
      </dgm:t>
    </dgm:pt>
    <dgm:pt modelId="{5E2AC57E-C215-4087-A599-E8EBF0015D22}">
      <dgm:prSet/>
      <dgm:spPr/>
      <dgm:t>
        <a:bodyPr/>
        <a:lstStyle/>
        <a:p>
          <a:r>
            <a:rPr lang="en-US" b="0" i="0" baseline="0"/>
            <a:t>With the advent of computational methods and access to satellite data from space missions, this trend has changed. </a:t>
          </a:r>
          <a:endParaRPr lang="en-US"/>
        </a:p>
      </dgm:t>
    </dgm:pt>
    <dgm:pt modelId="{00B6CF2C-E941-4C9C-8873-3FC99ABEB95B}" type="parTrans" cxnId="{7ADF8EF3-C039-41DD-8D3D-D4C9B51E6E2E}">
      <dgm:prSet/>
      <dgm:spPr/>
      <dgm:t>
        <a:bodyPr/>
        <a:lstStyle/>
        <a:p>
          <a:endParaRPr lang="en-US"/>
        </a:p>
      </dgm:t>
    </dgm:pt>
    <dgm:pt modelId="{C6E3128C-223C-4FA4-9AC0-CACF2E7F89A9}" type="sibTrans" cxnId="{7ADF8EF3-C039-41DD-8D3D-D4C9B51E6E2E}">
      <dgm:prSet/>
      <dgm:spPr/>
      <dgm:t>
        <a:bodyPr/>
        <a:lstStyle/>
        <a:p>
          <a:endParaRPr lang="en-US"/>
        </a:p>
      </dgm:t>
    </dgm:pt>
    <dgm:pt modelId="{9A6E9E33-9B55-4F21-8C1B-C020DF665EE5}">
      <dgm:prSet/>
      <dgm:spPr/>
      <dgm:t>
        <a:bodyPr/>
        <a:lstStyle/>
        <a:p>
          <a:r>
            <a:rPr lang="en-US" b="0" i="0" baseline="0"/>
            <a:t>NASA’s Exoplanet Exploration program has provided us with vast amounts of data on celestial objects to assist in space exploration. </a:t>
          </a:r>
          <a:endParaRPr lang="en-US"/>
        </a:p>
      </dgm:t>
    </dgm:pt>
    <dgm:pt modelId="{2E0474FD-9EB0-42CA-8E67-4C1C45D1C23E}" type="parTrans" cxnId="{986F8E22-6ED6-4B28-AFB8-1136B8C8E22D}">
      <dgm:prSet/>
      <dgm:spPr/>
      <dgm:t>
        <a:bodyPr/>
        <a:lstStyle/>
        <a:p>
          <a:endParaRPr lang="en-US"/>
        </a:p>
      </dgm:t>
    </dgm:pt>
    <dgm:pt modelId="{E969B12F-0AEE-4F76-AF04-946B9C496F08}" type="sibTrans" cxnId="{986F8E22-6ED6-4B28-AFB8-1136B8C8E22D}">
      <dgm:prSet/>
      <dgm:spPr/>
      <dgm:t>
        <a:bodyPr/>
        <a:lstStyle/>
        <a:p>
          <a:endParaRPr lang="en-US"/>
        </a:p>
      </dgm:t>
    </dgm:pt>
    <dgm:pt modelId="{4AA33FBC-097A-4CF1-888E-29A0AF97E81B}">
      <dgm:prSet/>
      <dgm:spPr/>
      <dgm:t>
        <a:bodyPr/>
        <a:lstStyle/>
        <a:p>
          <a:r>
            <a:rPr lang="en-US" b="0" i="0" baseline="0" dirty="0"/>
            <a:t>The Kepler Mission has identified over 4000 transiting exoplanets since the commencement of the mission in 2007</a:t>
          </a:r>
          <a:endParaRPr lang="en-US" dirty="0"/>
        </a:p>
      </dgm:t>
    </dgm:pt>
    <dgm:pt modelId="{EA741D7E-C65B-4EFC-A8CD-F00D95DE0CFD}" type="parTrans" cxnId="{EAE7E9D0-F71F-4740-9516-33B5706EEFF4}">
      <dgm:prSet/>
      <dgm:spPr/>
      <dgm:t>
        <a:bodyPr/>
        <a:lstStyle/>
        <a:p>
          <a:endParaRPr lang="en-US"/>
        </a:p>
      </dgm:t>
    </dgm:pt>
    <dgm:pt modelId="{16B751DE-971B-4664-825D-4D7B0462E412}" type="sibTrans" cxnId="{EAE7E9D0-F71F-4740-9516-33B5706EEFF4}">
      <dgm:prSet/>
      <dgm:spPr/>
      <dgm:t>
        <a:bodyPr/>
        <a:lstStyle/>
        <a:p>
          <a:endParaRPr lang="en-US"/>
        </a:p>
      </dgm:t>
    </dgm:pt>
    <dgm:pt modelId="{4588FC12-CED9-47D1-81D3-66F0C53E1C06}" type="pres">
      <dgm:prSet presAssocID="{C9BFC717-E334-4836-B8E3-E3B44EE22973}" presName="root" presStyleCnt="0">
        <dgm:presLayoutVars>
          <dgm:dir/>
          <dgm:resizeHandles val="exact"/>
        </dgm:presLayoutVars>
      </dgm:prSet>
      <dgm:spPr/>
    </dgm:pt>
    <dgm:pt modelId="{1F3C3B3D-D4DA-415D-9B08-7EECD30B4A60}" type="pres">
      <dgm:prSet presAssocID="{0307EEF1-EC1D-4E64-BDB7-24B33AE835FE}" presName="compNode" presStyleCnt="0"/>
      <dgm:spPr/>
    </dgm:pt>
    <dgm:pt modelId="{FD2E3DBB-73D1-47FB-9C3E-C68DAEC7FAE1}" type="pres">
      <dgm:prSet presAssocID="{0307EEF1-EC1D-4E64-BDB7-24B33AE835FE}" presName="bgRect" presStyleLbl="bgShp" presStyleIdx="0" presStyleCnt="4"/>
      <dgm:spPr/>
    </dgm:pt>
    <dgm:pt modelId="{74BC9F4D-714A-4906-8FE0-0490070C8485}" type="pres">
      <dgm:prSet presAssocID="{0307EEF1-EC1D-4E64-BDB7-24B33AE835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ACBDCFF1-3F1A-496F-8672-756039459FFE}" type="pres">
      <dgm:prSet presAssocID="{0307EEF1-EC1D-4E64-BDB7-24B33AE835FE}" presName="spaceRect" presStyleCnt="0"/>
      <dgm:spPr/>
    </dgm:pt>
    <dgm:pt modelId="{5CB4B1AF-E8D9-418F-987A-A6FE73310EB1}" type="pres">
      <dgm:prSet presAssocID="{0307EEF1-EC1D-4E64-BDB7-24B33AE835FE}" presName="parTx" presStyleLbl="revTx" presStyleIdx="0" presStyleCnt="4">
        <dgm:presLayoutVars>
          <dgm:chMax val="0"/>
          <dgm:chPref val="0"/>
        </dgm:presLayoutVars>
      </dgm:prSet>
      <dgm:spPr/>
    </dgm:pt>
    <dgm:pt modelId="{FB43D2F8-F172-478A-B108-828AEC2A8B4D}" type="pres">
      <dgm:prSet presAssocID="{E07C262B-D963-4129-8AD0-E5AF8D36A8B7}" presName="sibTrans" presStyleCnt="0"/>
      <dgm:spPr/>
    </dgm:pt>
    <dgm:pt modelId="{A3B3168D-96CC-44C0-8F67-7F75CAB15137}" type="pres">
      <dgm:prSet presAssocID="{5E2AC57E-C215-4087-A599-E8EBF0015D22}" presName="compNode" presStyleCnt="0"/>
      <dgm:spPr/>
    </dgm:pt>
    <dgm:pt modelId="{07205600-6C60-4AD9-9ED1-2F432BD93FA5}" type="pres">
      <dgm:prSet presAssocID="{5E2AC57E-C215-4087-A599-E8EBF0015D22}" presName="bgRect" presStyleLbl="bgShp" presStyleIdx="1" presStyleCnt="4"/>
      <dgm:spPr/>
    </dgm:pt>
    <dgm:pt modelId="{CB254708-CEB9-470D-ACEE-ADF099187DE2}" type="pres">
      <dgm:prSet presAssocID="{5E2AC57E-C215-4087-A599-E8EBF0015D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7B87CB9A-A9CC-44B2-9377-62B646D85969}" type="pres">
      <dgm:prSet presAssocID="{5E2AC57E-C215-4087-A599-E8EBF0015D22}" presName="spaceRect" presStyleCnt="0"/>
      <dgm:spPr/>
    </dgm:pt>
    <dgm:pt modelId="{11831D06-C765-471C-B3E2-D35B20FFC22C}" type="pres">
      <dgm:prSet presAssocID="{5E2AC57E-C215-4087-A599-E8EBF0015D22}" presName="parTx" presStyleLbl="revTx" presStyleIdx="1" presStyleCnt="4">
        <dgm:presLayoutVars>
          <dgm:chMax val="0"/>
          <dgm:chPref val="0"/>
        </dgm:presLayoutVars>
      </dgm:prSet>
      <dgm:spPr/>
    </dgm:pt>
    <dgm:pt modelId="{ED842DBA-DE1E-45B1-AC5A-6830090FB0F9}" type="pres">
      <dgm:prSet presAssocID="{C6E3128C-223C-4FA4-9AC0-CACF2E7F89A9}" presName="sibTrans" presStyleCnt="0"/>
      <dgm:spPr/>
    </dgm:pt>
    <dgm:pt modelId="{DCC71E39-1411-469E-BE69-632F5B9B821D}" type="pres">
      <dgm:prSet presAssocID="{9A6E9E33-9B55-4F21-8C1B-C020DF665EE5}" presName="compNode" presStyleCnt="0"/>
      <dgm:spPr/>
    </dgm:pt>
    <dgm:pt modelId="{D596F79E-30B9-4EAE-8FAB-8A86D70A3350}" type="pres">
      <dgm:prSet presAssocID="{9A6E9E33-9B55-4F21-8C1B-C020DF665EE5}" presName="bgRect" presStyleLbl="bgShp" presStyleIdx="2" presStyleCnt="4"/>
      <dgm:spPr/>
    </dgm:pt>
    <dgm:pt modelId="{65C87234-4DB5-4317-8C55-9C19865E8B46}" type="pres">
      <dgm:prSet presAssocID="{9A6E9E33-9B55-4F21-8C1B-C020DF665E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174A56B3-7B44-4F64-8F1A-4F774E62C281}" type="pres">
      <dgm:prSet presAssocID="{9A6E9E33-9B55-4F21-8C1B-C020DF665EE5}" presName="spaceRect" presStyleCnt="0"/>
      <dgm:spPr/>
    </dgm:pt>
    <dgm:pt modelId="{1DEE25F8-214A-4218-86B0-2B8C855C60C5}" type="pres">
      <dgm:prSet presAssocID="{9A6E9E33-9B55-4F21-8C1B-C020DF665EE5}" presName="parTx" presStyleLbl="revTx" presStyleIdx="2" presStyleCnt="4">
        <dgm:presLayoutVars>
          <dgm:chMax val="0"/>
          <dgm:chPref val="0"/>
        </dgm:presLayoutVars>
      </dgm:prSet>
      <dgm:spPr/>
    </dgm:pt>
    <dgm:pt modelId="{B08164DD-69F6-4884-A134-909D2B75D740}" type="pres">
      <dgm:prSet presAssocID="{E969B12F-0AEE-4F76-AF04-946B9C496F08}" presName="sibTrans" presStyleCnt="0"/>
      <dgm:spPr/>
    </dgm:pt>
    <dgm:pt modelId="{2A4C5259-9E4F-45A4-8271-016A65E3A48C}" type="pres">
      <dgm:prSet presAssocID="{4AA33FBC-097A-4CF1-888E-29A0AF97E81B}" presName="compNode" presStyleCnt="0"/>
      <dgm:spPr/>
    </dgm:pt>
    <dgm:pt modelId="{49699F48-785C-44B0-9360-F60155F680FA}" type="pres">
      <dgm:prSet presAssocID="{4AA33FBC-097A-4CF1-888E-29A0AF97E81B}" presName="bgRect" presStyleLbl="bgShp" presStyleIdx="3" presStyleCnt="4"/>
      <dgm:spPr/>
    </dgm:pt>
    <dgm:pt modelId="{50A0162D-57CB-4721-B8A4-618B9559205E}" type="pres">
      <dgm:prSet presAssocID="{4AA33FBC-097A-4CF1-888E-29A0AF97E8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DAB62713-DD2A-4884-8091-68D6F6E61352}" type="pres">
      <dgm:prSet presAssocID="{4AA33FBC-097A-4CF1-888E-29A0AF97E81B}" presName="spaceRect" presStyleCnt="0"/>
      <dgm:spPr/>
    </dgm:pt>
    <dgm:pt modelId="{F3B36E73-F073-4414-AD59-6FEBFB17BECC}" type="pres">
      <dgm:prSet presAssocID="{4AA33FBC-097A-4CF1-888E-29A0AF97E8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6F8E22-6ED6-4B28-AFB8-1136B8C8E22D}" srcId="{C9BFC717-E334-4836-B8E3-E3B44EE22973}" destId="{9A6E9E33-9B55-4F21-8C1B-C020DF665EE5}" srcOrd="2" destOrd="0" parTransId="{2E0474FD-9EB0-42CA-8E67-4C1C45D1C23E}" sibTransId="{E969B12F-0AEE-4F76-AF04-946B9C496F08}"/>
    <dgm:cxn modelId="{0D7D6B4E-DBE8-4C2C-94D3-3A0CF8EC2FC5}" srcId="{C9BFC717-E334-4836-B8E3-E3B44EE22973}" destId="{0307EEF1-EC1D-4E64-BDB7-24B33AE835FE}" srcOrd="0" destOrd="0" parTransId="{AFF039DD-B127-4D88-9195-4951D1B54489}" sibTransId="{E07C262B-D963-4129-8AD0-E5AF8D36A8B7}"/>
    <dgm:cxn modelId="{FF83E453-B349-4D74-86BC-6687324B4FC2}" type="presOf" srcId="{0307EEF1-EC1D-4E64-BDB7-24B33AE835FE}" destId="{5CB4B1AF-E8D9-418F-987A-A6FE73310EB1}" srcOrd="0" destOrd="0" presId="urn:microsoft.com/office/officeart/2018/2/layout/IconVerticalSolidList"/>
    <dgm:cxn modelId="{C47C0B80-25BC-4160-944F-FAD00CF7F42E}" type="presOf" srcId="{5E2AC57E-C215-4087-A599-E8EBF0015D22}" destId="{11831D06-C765-471C-B3E2-D35B20FFC22C}" srcOrd="0" destOrd="0" presId="urn:microsoft.com/office/officeart/2018/2/layout/IconVerticalSolidList"/>
    <dgm:cxn modelId="{6CD47D8C-C52E-48BB-B774-481E37070EA8}" type="presOf" srcId="{C9BFC717-E334-4836-B8E3-E3B44EE22973}" destId="{4588FC12-CED9-47D1-81D3-66F0C53E1C06}" srcOrd="0" destOrd="0" presId="urn:microsoft.com/office/officeart/2018/2/layout/IconVerticalSolidList"/>
    <dgm:cxn modelId="{EAE7E9D0-F71F-4740-9516-33B5706EEFF4}" srcId="{C9BFC717-E334-4836-B8E3-E3B44EE22973}" destId="{4AA33FBC-097A-4CF1-888E-29A0AF97E81B}" srcOrd="3" destOrd="0" parTransId="{EA741D7E-C65B-4EFC-A8CD-F00D95DE0CFD}" sibTransId="{16B751DE-971B-4664-825D-4D7B0462E412}"/>
    <dgm:cxn modelId="{C044EBD8-758D-461A-8A8D-EE4F0B5CAE1B}" type="presOf" srcId="{9A6E9E33-9B55-4F21-8C1B-C020DF665EE5}" destId="{1DEE25F8-214A-4218-86B0-2B8C855C60C5}" srcOrd="0" destOrd="0" presId="urn:microsoft.com/office/officeart/2018/2/layout/IconVerticalSolidList"/>
    <dgm:cxn modelId="{7ADF8EF3-C039-41DD-8D3D-D4C9B51E6E2E}" srcId="{C9BFC717-E334-4836-B8E3-E3B44EE22973}" destId="{5E2AC57E-C215-4087-A599-E8EBF0015D22}" srcOrd="1" destOrd="0" parTransId="{00B6CF2C-E941-4C9C-8873-3FC99ABEB95B}" sibTransId="{C6E3128C-223C-4FA4-9AC0-CACF2E7F89A9}"/>
    <dgm:cxn modelId="{1143EDFE-F1E3-4ED8-83C4-D776BC67EBEB}" type="presOf" srcId="{4AA33FBC-097A-4CF1-888E-29A0AF97E81B}" destId="{F3B36E73-F073-4414-AD59-6FEBFB17BECC}" srcOrd="0" destOrd="0" presId="urn:microsoft.com/office/officeart/2018/2/layout/IconVerticalSolidList"/>
    <dgm:cxn modelId="{F09CC590-DAFE-4B98-A285-279FD1F242A6}" type="presParOf" srcId="{4588FC12-CED9-47D1-81D3-66F0C53E1C06}" destId="{1F3C3B3D-D4DA-415D-9B08-7EECD30B4A60}" srcOrd="0" destOrd="0" presId="urn:microsoft.com/office/officeart/2018/2/layout/IconVerticalSolidList"/>
    <dgm:cxn modelId="{C0B86F10-6D44-4948-B2FB-7ECF1CDDA17C}" type="presParOf" srcId="{1F3C3B3D-D4DA-415D-9B08-7EECD30B4A60}" destId="{FD2E3DBB-73D1-47FB-9C3E-C68DAEC7FAE1}" srcOrd="0" destOrd="0" presId="urn:microsoft.com/office/officeart/2018/2/layout/IconVerticalSolidList"/>
    <dgm:cxn modelId="{AB3A45FD-24B4-4682-BD78-9B0B3C8AA050}" type="presParOf" srcId="{1F3C3B3D-D4DA-415D-9B08-7EECD30B4A60}" destId="{74BC9F4D-714A-4906-8FE0-0490070C8485}" srcOrd="1" destOrd="0" presId="urn:microsoft.com/office/officeart/2018/2/layout/IconVerticalSolidList"/>
    <dgm:cxn modelId="{F1C6C822-5754-4B8A-86DD-258D7D903589}" type="presParOf" srcId="{1F3C3B3D-D4DA-415D-9B08-7EECD30B4A60}" destId="{ACBDCFF1-3F1A-496F-8672-756039459FFE}" srcOrd="2" destOrd="0" presId="urn:microsoft.com/office/officeart/2018/2/layout/IconVerticalSolidList"/>
    <dgm:cxn modelId="{F4742DD5-FD2B-4B30-AB68-ACC91742AA04}" type="presParOf" srcId="{1F3C3B3D-D4DA-415D-9B08-7EECD30B4A60}" destId="{5CB4B1AF-E8D9-418F-987A-A6FE73310EB1}" srcOrd="3" destOrd="0" presId="urn:microsoft.com/office/officeart/2018/2/layout/IconVerticalSolidList"/>
    <dgm:cxn modelId="{E82C468B-8A11-4D99-9AC1-21F3351718B9}" type="presParOf" srcId="{4588FC12-CED9-47D1-81D3-66F0C53E1C06}" destId="{FB43D2F8-F172-478A-B108-828AEC2A8B4D}" srcOrd="1" destOrd="0" presId="urn:microsoft.com/office/officeart/2018/2/layout/IconVerticalSolidList"/>
    <dgm:cxn modelId="{E52B14A5-2FBD-4176-BEEA-D54F4D7E57DA}" type="presParOf" srcId="{4588FC12-CED9-47D1-81D3-66F0C53E1C06}" destId="{A3B3168D-96CC-44C0-8F67-7F75CAB15137}" srcOrd="2" destOrd="0" presId="urn:microsoft.com/office/officeart/2018/2/layout/IconVerticalSolidList"/>
    <dgm:cxn modelId="{0E101D28-0777-453C-8A6C-72EE3EE3B12B}" type="presParOf" srcId="{A3B3168D-96CC-44C0-8F67-7F75CAB15137}" destId="{07205600-6C60-4AD9-9ED1-2F432BD93FA5}" srcOrd="0" destOrd="0" presId="urn:microsoft.com/office/officeart/2018/2/layout/IconVerticalSolidList"/>
    <dgm:cxn modelId="{90E40D88-9F6B-4EFC-9206-D234230FDC8F}" type="presParOf" srcId="{A3B3168D-96CC-44C0-8F67-7F75CAB15137}" destId="{CB254708-CEB9-470D-ACEE-ADF099187DE2}" srcOrd="1" destOrd="0" presId="urn:microsoft.com/office/officeart/2018/2/layout/IconVerticalSolidList"/>
    <dgm:cxn modelId="{1D815248-5268-4D35-AFC8-A6F780F8A86A}" type="presParOf" srcId="{A3B3168D-96CC-44C0-8F67-7F75CAB15137}" destId="{7B87CB9A-A9CC-44B2-9377-62B646D85969}" srcOrd="2" destOrd="0" presId="urn:microsoft.com/office/officeart/2018/2/layout/IconVerticalSolidList"/>
    <dgm:cxn modelId="{66D81DA6-2974-4520-B8A5-B831A3814A33}" type="presParOf" srcId="{A3B3168D-96CC-44C0-8F67-7F75CAB15137}" destId="{11831D06-C765-471C-B3E2-D35B20FFC22C}" srcOrd="3" destOrd="0" presId="urn:microsoft.com/office/officeart/2018/2/layout/IconVerticalSolidList"/>
    <dgm:cxn modelId="{407CBA22-4426-40CC-BABD-381A667B09F3}" type="presParOf" srcId="{4588FC12-CED9-47D1-81D3-66F0C53E1C06}" destId="{ED842DBA-DE1E-45B1-AC5A-6830090FB0F9}" srcOrd="3" destOrd="0" presId="urn:microsoft.com/office/officeart/2018/2/layout/IconVerticalSolidList"/>
    <dgm:cxn modelId="{F105A503-32F2-4327-B894-7A4900226336}" type="presParOf" srcId="{4588FC12-CED9-47D1-81D3-66F0C53E1C06}" destId="{DCC71E39-1411-469E-BE69-632F5B9B821D}" srcOrd="4" destOrd="0" presId="urn:microsoft.com/office/officeart/2018/2/layout/IconVerticalSolidList"/>
    <dgm:cxn modelId="{056030C7-69F1-47B9-BD7E-35BA5784F5DF}" type="presParOf" srcId="{DCC71E39-1411-469E-BE69-632F5B9B821D}" destId="{D596F79E-30B9-4EAE-8FAB-8A86D70A3350}" srcOrd="0" destOrd="0" presId="urn:microsoft.com/office/officeart/2018/2/layout/IconVerticalSolidList"/>
    <dgm:cxn modelId="{A2908D53-9B17-4A1A-8F2D-BE7D00A192F5}" type="presParOf" srcId="{DCC71E39-1411-469E-BE69-632F5B9B821D}" destId="{65C87234-4DB5-4317-8C55-9C19865E8B46}" srcOrd="1" destOrd="0" presId="urn:microsoft.com/office/officeart/2018/2/layout/IconVerticalSolidList"/>
    <dgm:cxn modelId="{333AC1F7-571B-44D5-857D-4A3B2C3BE4F8}" type="presParOf" srcId="{DCC71E39-1411-469E-BE69-632F5B9B821D}" destId="{174A56B3-7B44-4F64-8F1A-4F774E62C281}" srcOrd="2" destOrd="0" presId="urn:microsoft.com/office/officeart/2018/2/layout/IconVerticalSolidList"/>
    <dgm:cxn modelId="{6E0957AA-5E0C-45E3-95CA-ADD096CED0E3}" type="presParOf" srcId="{DCC71E39-1411-469E-BE69-632F5B9B821D}" destId="{1DEE25F8-214A-4218-86B0-2B8C855C60C5}" srcOrd="3" destOrd="0" presId="urn:microsoft.com/office/officeart/2018/2/layout/IconVerticalSolidList"/>
    <dgm:cxn modelId="{3F853D81-58BD-4C9F-8442-BC016A6DF70B}" type="presParOf" srcId="{4588FC12-CED9-47D1-81D3-66F0C53E1C06}" destId="{B08164DD-69F6-4884-A134-909D2B75D740}" srcOrd="5" destOrd="0" presId="urn:microsoft.com/office/officeart/2018/2/layout/IconVerticalSolidList"/>
    <dgm:cxn modelId="{63B22E92-88CB-4433-8337-A0AF4F89A9A3}" type="presParOf" srcId="{4588FC12-CED9-47D1-81D3-66F0C53E1C06}" destId="{2A4C5259-9E4F-45A4-8271-016A65E3A48C}" srcOrd="6" destOrd="0" presId="urn:microsoft.com/office/officeart/2018/2/layout/IconVerticalSolidList"/>
    <dgm:cxn modelId="{2A4B1EF9-F713-4BEA-B2C8-91C98EC379B5}" type="presParOf" srcId="{2A4C5259-9E4F-45A4-8271-016A65E3A48C}" destId="{49699F48-785C-44B0-9360-F60155F680FA}" srcOrd="0" destOrd="0" presId="urn:microsoft.com/office/officeart/2018/2/layout/IconVerticalSolidList"/>
    <dgm:cxn modelId="{7FF04034-E9FA-405B-B938-CCD5D0D95A25}" type="presParOf" srcId="{2A4C5259-9E4F-45A4-8271-016A65E3A48C}" destId="{50A0162D-57CB-4721-B8A4-618B9559205E}" srcOrd="1" destOrd="0" presId="urn:microsoft.com/office/officeart/2018/2/layout/IconVerticalSolidList"/>
    <dgm:cxn modelId="{2197EA8F-18BE-495A-A43D-31B8E58674E0}" type="presParOf" srcId="{2A4C5259-9E4F-45A4-8271-016A65E3A48C}" destId="{DAB62713-DD2A-4884-8091-68D6F6E61352}" srcOrd="2" destOrd="0" presId="urn:microsoft.com/office/officeart/2018/2/layout/IconVerticalSolidList"/>
    <dgm:cxn modelId="{6A8BC289-E0A0-4AAB-8547-01D8A8A74CF4}" type="presParOf" srcId="{2A4C5259-9E4F-45A4-8271-016A65E3A48C}" destId="{F3B36E73-F073-4414-AD59-6FEBFB17BE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42B37-8656-4A99-89DA-DAE40EB986F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6BDDBD-E7FF-415A-8B69-715C84EDD2C2}">
      <dgm:prSet/>
      <dgm:spPr/>
      <dgm:t>
        <a:bodyPr/>
        <a:lstStyle/>
        <a:p>
          <a:r>
            <a:rPr lang="en-US"/>
            <a:t>NASA</a:t>
          </a:r>
          <a:r>
            <a:rPr lang="en-US" b="0" i="0" baseline="0"/>
            <a:t> has provided us with a catalog of discoveries that help in computing planet occurrence rates as a function of a star’s properties.</a:t>
          </a:r>
          <a:endParaRPr lang="en-US"/>
        </a:p>
      </dgm:t>
    </dgm:pt>
    <dgm:pt modelId="{E40E2D9D-D5D4-4F52-91A5-43656ABF831E}" type="parTrans" cxnId="{6FC53077-46BD-41D2-94AC-017B8B777F9A}">
      <dgm:prSet/>
      <dgm:spPr/>
      <dgm:t>
        <a:bodyPr/>
        <a:lstStyle/>
        <a:p>
          <a:endParaRPr lang="en-US"/>
        </a:p>
      </dgm:t>
    </dgm:pt>
    <dgm:pt modelId="{9B380DEE-85E6-4F4A-AD45-2CBA480FDAF7}" type="sibTrans" cxnId="{6FC53077-46BD-41D2-94AC-017B8B777F9A}">
      <dgm:prSet/>
      <dgm:spPr/>
      <dgm:t>
        <a:bodyPr/>
        <a:lstStyle/>
        <a:p>
          <a:endParaRPr lang="en-US"/>
        </a:p>
      </dgm:t>
    </dgm:pt>
    <dgm:pt modelId="{CC2529A1-0434-4C58-AF0C-955F6D8F72AD}">
      <dgm:prSet/>
      <dgm:spPr/>
      <dgm:t>
        <a:bodyPr/>
        <a:lstStyle/>
        <a:p>
          <a:r>
            <a:rPr lang="en-US" b="0" i="0" baseline="0"/>
            <a:t>This information is catalogued in the Cumulative Kepler Object of Information table available for public domain use </a:t>
          </a:r>
          <a:r>
            <a:rPr lang="en-IN" b="0" i="0" baseline="0"/>
            <a:t>on NASA’s exoplanet archive.</a:t>
          </a:r>
          <a:endParaRPr lang="en-US"/>
        </a:p>
      </dgm:t>
    </dgm:pt>
    <dgm:pt modelId="{BFB62C7E-605D-4107-BE90-A6FBA859C29E}" type="parTrans" cxnId="{9E41554C-208D-4FA8-8174-65D15BD90060}">
      <dgm:prSet/>
      <dgm:spPr/>
      <dgm:t>
        <a:bodyPr/>
        <a:lstStyle/>
        <a:p>
          <a:endParaRPr lang="en-US"/>
        </a:p>
      </dgm:t>
    </dgm:pt>
    <dgm:pt modelId="{80FA258F-CAE9-428C-9CAB-DD5F64BE3D10}" type="sibTrans" cxnId="{9E41554C-208D-4FA8-8174-65D15BD90060}">
      <dgm:prSet/>
      <dgm:spPr/>
      <dgm:t>
        <a:bodyPr/>
        <a:lstStyle/>
        <a:p>
          <a:endParaRPr lang="en-US"/>
        </a:p>
      </dgm:t>
    </dgm:pt>
    <dgm:pt modelId="{584CED42-3E94-48F4-A1BE-860CCCB47BBE}">
      <dgm:prSet/>
      <dgm:spPr/>
      <dgm:t>
        <a:bodyPr/>
        <a:lstStyle/>
        <a:p>
          <a:r>
            <a:rPr lang="en-US" b="0" i="0" baseline="0" dirty="0"/>
            <a:t>These satellites not only take pictures but also process those images using astronomical techniques to produce data with a variety of features for identifying these exoplanets.</a:t>
          </a:r>
          <a:endParaRPr lang="en-US" dirty="0"/>
        </a:p>
      </dgm:t>
    </dgm:pt>
    <dgm:pt modelId="{9F3918AF-F669-4D32-BBF4-CA409D76E7E5}" type="parTrans" cxnId="{B5EAAE7B-DB09-4B3E-BD47-31502B2C2FF7}">
      <dgm:prSet/>
      <dgm:spPr/>
      <dgm:t>
        <a:bodyPr/>
        <a:lstStyle/>
        <a:p>
          <a:endParaRPr lang="en-US"/>
        </a:p>
      </dgm:t>
    </dgm:pt>
    <dgm:pt modelId="{6E280BE5-6931-4757-8114-254896BE4736}" type="sibTrans" cxnId="{B5EAAE7B-DB09-4B3E-BD47-31502B2C2FF7}">
      <dgm:prSet/>
      <dgm:spPr/>
      <dgm:t>
        <a:bodyPr/>
        <a:lstStyle/>
        <a:p>
          <a:endParaRPr lang="en-US"/>
        </a:p>
      </dgm:t>
    </dgm:pt>
    <dgm:pt modelId="{1E6D0BC8-487B-4703-95BC-C3664C702F6A}">
      <dgm:prSet/>
      <dgm:spPr/>
      <dgm:t>
        <a:bodyPr/>
        <a:lstStyle/>
        <a:p>
          <a:r>
            <a:rPr lang="en-US" b="0" i="0" baseline="0" dirty="0"/>
            <a:t>This data has democratized the once arduous task of exoplanet exploration among data scientists, engineers and statisticians alike. </a:t>
          </a:r>
          <a:endParaRPr lang="en-US" dirty="0"/>
        </a:p>
      </dgm:t>
    </dgm:pt>
    <dgm:pt modelId="{E28297F0-9D52-4548-BF5D-527C36440DC8}" type="parTrans" cxnId="{BCD9A0A0-CD9A-434B-A725-EFCC87E67DAD}">
      <dgm:prSet/>
      <dgm:spPr/>
      <dgm:t>
        <a:bodyPr/>
        <a:lstStyle/>
        <a:p>
          <a:endParaRPr lang="en-US"/>
        </a:p>
      </dgm:t>
    </dgm:pt>
    <dgm:pt modelId="{A0ED0289-B501-4846-B220-C679A946F8B4}" type="sibTrans" cxnId="{BCD9A0A0-CD9A-434B-A725-EFCC87E67DAD}">
      <dgm:prSet/>
      <dgm:spPr/>
      <dgm:t>
        <a:bodyPr/>
        <a:lstStyle/>
        <a:p>
          <a:endParaRPr lang="en-US"/>
        </a:p>
      </dgm:t>
    </dgm:pt>
    <dgm:pt modelId="{C4C39259-C723-49AC-BD11-93C36D3D5B6A}" type="pres">
      <dgm:prSet presAssocID="{D3342B37-8656-4A99-89DA-DAE40EB986F6}" presName="vert0" presStyleCnt="0">
        <dgm:presLayoutVars>
          <dgm:dir/>
          <dgm:animOne val="branch"/>
          <dgm:animLvl val="lvl"/>
        </dgm:presLayoutVars>
      </dgm:prSet>
      <dgm:spPr/>
    </dgm:pt>
    <dgm:pt modelId="{2E8F9729-87CC-4EB8-8548-FFF3CC6A1E7D}" type="pres">
      <dgm:prSet presAssocID="{C46BDDBD-E7FF-415A-8B69-715C84EDD2C2}" presName="thickLine" presStyleLbl="alignNode1" presStyleIdx="0" presStyleCnt="4"/>
      <dgm:spPr/>
    </dgm:pt>
    <dgm:pt modelId="{0CBD6331-41AD-4989-A555-830BD0852F6F}" type="pres">
      <dgm:prSet presAssocID="{C46BDDBD-E7FF-415A-8B69-715C84EDD2C2}" presName="horz1" presStyleCnt="0"/>
      <dgm:spPr/>
    </dgm:pt>
    <dgm:pt modelId="{F0858DEF-18BB-457F-86A2-8BFE432E6060}" type="pres">
      <dgm:prSet presAssocID="{C46BDDBD-E7FF-415A-8B69-715C84EDD2C2}" presName="tx1" presStyleLbl="revTx" presStyleIdx="0" presStyleCnt="4"/>
      <dgm:spPr/>
    </dgm:pt>
    <dgm:pt modelId="{617C3397-DB83-4923-ABAE-214627716DE2}" type="pres">
      <dgm:prSet presAssocID="{C46BDDBD-E7FF-415A-8B69-715C84EDD2C2}" presName="vert1" presStyleCnt="0"/>
      <dgm:spPr/>
    </dgm:pt>
    <dgm:pt modelId="{5A3D9083-2A49-44A2-91A9-6ED2F7552643}" type="pres">
      <dgm:prSet presAssocID="{CC2529A1-0434-4C58-AF0C-955F6D8F72AD}" presName="thickLine" presStyleLbl="alignNode1" presStyleIdx="1" presStyleCnt="4"/>
      <dgm:spPr/>
    </dgm:pt>
    <dgm:pt modelId="{934F48C4-EBA5-4B58-BB18-426C76103E3C}" type="pres">
      <dgm:prSet presAssocID="{CC2529A1-0434-4C58-AF0C-955F6D8F72AD}" presName="horz1" presStyleCnt="0"/>
      <dgm:spPr/>
    </dgm:pt>
    <dgm:pt modelId="{3FA7A696-60FD-493E-BA5C-9E77F0507B3A}" type="pres">
      <dgm:prSet presAssocID="{CC2529A1-0434-4C58-AF0C-955F6D8F72AD}" presName="tx1" presStyleLbl="revTx" presStyleIdx="1" presStyleCnt="4"/>
      <dgm:spPr/>
    </dgm:pt>
    <dgm:pt modelId="{20FD46F1-8174-4968-9F6E-4B18C6379B90}" type="pres">
      <dgm:prSet presAssocID="{CC2529A1-0434-4C58-AF0C-955F6D8F72AD}" presName="vert1" presStyleCnt="0"/>
      <dgm:spPr/>
    </dgm:pt>
    <dgm:pt modelId="{CF90BBB2-C2D8-44DC-A74F-0C07DDD61C53}" type="pres">
      <dgm:prSet presAssocID="{584CED42-3E94-48F4-A1BE-860CCCB47BBE}" presName="thickLine" presStyleLbl="alignNode1" presStyleIdx="2" presStyleCnt="4"/>
      <dgm:spPr/>
    </dgm:pt>
    <dgm:pt modelId="{74D5F6A2-F096-4276-99C1-8657CFE38165}" type="pres">
      <dgm:prSet presAssocID="{584CED42-3E94-48F4-A1BE-860CCCB47BBE}" presName="horz1" presStyleCnt="0"/>
      <dgm:spPr/>
    </dgm:pt>
    <dgm:pt modelId="{5AB26E81-553B-43BE-8D70-0C07AAEF3854}" type="pres">
      <dgm:prSet presAssocID="{584CED42-3E94-48F4-A1BE-860CCCB47BBE}" presName="tx1" presStyleLbl="revTx" presStyleIdx="2" presStyleCnt="4"/>
      <dgm:spPr/>
    </dgm:pt>
    <dgm:pt modelId="{D8C1EBD4-E08A-4810-86F3-4A578BBCCD35}" type="pres">
      <dgm:prSet presAssocID="{584CED42-3E94-48F4-A1BE-860CCCB47BBE}" presName="vert1" presStyleCnt="0"/>
      <dgm:spPr/>
    </dgm:pt>
    <dgm:pt modelId="{A9410BB7-44A3-4CA5-91ED-EC7BC604E243}" type="pres">
      <dgm:prSet presAssocID="{1E6D0BC8-487B-4703-95BC-C3664C702F6A}" presName="thickLine" presStyleLbl="alignNode1" presStyleIdx="3" presStyleCnt="4"/>
      <dgm:spPr/>
    </dgm:pt>
    <dgm:pt modelId="{1876BD1F-0CB4-4474-A72E-ECFEF522B82A}" type="pres">
      <dgm:prSet presAssocID="{1E6D0BC8-487B-4703-95BC-C3664C702F6A}" presName="horz1" presStyleCnt="0"/>
      <dgm:spPr/>
    </dgm:pt>
    <dgm:pt modelId="{D0976C5E-783C-411F-8DE1-F185084739C1}" type="pres">
      <dgm:prSet presAssocID="{1E6D0BC8-487B-4703-95BC-C3664C702F6A}" presName="tx1" presStyleLbl="revTx" presStyleIdx="3" presStyleCnt="4"/>
      <dgm:spPr/>
    </dgm:pt>
    <dgm:pt modelId="{7C56B3BE-8BF0-49CA-9DB8-38AD6C2F63B4}" type="pres">
      <dgm:prSet presAssocID="{1E6D0BC8-487B-4703-95BC-C3664C702F6A}" presName="vert1" presStyleCnt="0"/>
      <dgm:spPr/>
    </dgm:pt>
  </dgm:ptLst>
  <dgm:cxnLst>
    <dgm:cxn modelId="{053F2722-BCE2-4CB8-A1D7-042AC419DA59}" type="presOf" srcId="{D3342B37-8656-4A99-89DA-DAE40EB986F6}" destId="{C4C39259-C723-49AC-BD11-93C36D3D5B6A}" srcOrd="0" destOrd="0" presId="urn:microsoft.com/office/officeart/2008/layout/LinedList"/>
    <dgm:cxn modelId="{4DFE3928-52B7-41CD-867A-F3C2D1DCCCF4}" type="presOf" srcId="{1E6D0BC8-487B-4703-95BC-C3664C702F6A}" destId="{D0976C5E-783C-411F-8DE1-F185084739C1}" srcOrd="0" destOrd="0" presId="urn:microsoft.com/office/officeart/2008/layout/LinedList"/>
    <dgm:cxn modelId="{B236FA65-8F13-4ED4-91B5-BD9374D937D0}" type="presOf" srcId="{CC2529A1-0434-4C58-AF0C-955F6D8F72AD}" destId="{3FA7A696-60FD-493E-BA5C-9E77F0507B3A}" srcOrd="0" destOrd="0" presId="urn:microsoft.com/office/officeart/2008/layout/LinedList"/>
    <dgm:cxn modelId="{9E41554C-208D-4FA8-8174-65D15BD90060}" srcId="{D3342B37-8656-4A99-89DA-DAE40EB986F6}" destId="{CC2529A1-0434-4C58-AF0C-955F6D8F72AD}" srcOrd="1" destOrd="0" parTransId="{BFB62C7E-605D-4107-BE90-A6FBA859C29E}" sibTransId="{80FA258F-CAE9-428C-9CAB-DD5F64BE3D10}"/>
    <dgm:cxn modelId="{6FC53077-46BD-41D2-94AC-017B8B777F9A}" srcId="{D3342B37-8656-4A99-89DA-DAE40EB986F6}" destId="{C46BDDBD-E7FF-415A-8B69-715C84EDD2C2}" srcOrd="0" destOrd="0" parTransId="{E40E2D9D-D5D4-4F52-91A5-43656ABF831E}" sibTransId="{9B380DEE-85E6-4F4A-AD45-2CBA480FDAF7}"/>
    <dgm:cxn modelId="{B5EAAE7B-DB09-4B3E-BD47-31502B2C2FF7}" srcId="{D3342B37-8656-4A99-89DA-DAE40EB986F6}" destId="{584CED42-3E94-48F4-A1BE-860CCCB47BBE}" srcOrd="2" destOrd="0" parTransId="{9F3918AF-F669-4D32-BBF4-CA409D76E7E5}" sibTransId="{6E280BE5-6931-4757-8114-254896BE4736}"/>
    <dgm:cxn modelId="{BCD9A0A0-CD9A-434B-A725-EFCC87E67DAD}" srcId="{D3342B37-8656-4A99-89DA-DAE40EB986F6}" destId="{1E6D0BC8-487B-4703-95BC-C3664C702F6A}" srcOrd="3" destOrd="0" parTransId="{E28297F0-9D52-4548-BF5D-527C36440DC8}" sibTransId="{A0ED0289-B501-4846-B220-C679A946F8B4}"/>
    <dgm:cxn modelId="{A4D112C4-833A-406E-B2AF-D19AC317366A}" type="presOf" srcId="{C46BDDBD-E7FF-415A-8B69-715C84EDD2C2}" destId="{F0858DEF-18BB-457F-86A2-8BFE432E6060}" srcOrd="0" destOrd="0" presId="urn:microsoft.com/office/officeart/2008/layout/LinedList"/>
    <dgm:cxn modelId="{EB8427DA-5D78-4695-B00C-0827F8E6A58F}" type="presOf" srcId="{584CED42-3E94-48F4-A1BE-860CCCB47BBE}" destId="{5AB26E81-553B-43BE-8D70-0C07AAEF3854}" srcOrd="0" destOrd="0" presId="urn:microsoft.com/office/officeart/2008/layout/LinedList"/>
    <dgm:cxn modelId="{5C44818B-0CB1-462F-A642-124F9D943B4B}" type="presParOf" srcId="{C4C39259-C723-49AC-BD11-93C36D3D5B6A}" destId="{2E8F9729-87CC-4EB8-8548-FFF3CC6A1E7D}" srcOrd="0" destOrd="0" presId="urn:microsoft.com/office/officeart/2008/layout/LinedList"/>
    <dgm:cxn modelId="{3FB055FE-555D-47D5-9B6D-8AC5027E9C8A}" type="presParOf" srcId="{C4C39259-C723-49AC-BD11-93C36D3D5B6A}" destId="{0CBD6331-41AD-4989-A555-830BD0852F6F}" srcOrd="1" destOrd="0" presId="urn:microsoft.com/office/officeart/2008/layout/LinedList"/>
    <dgm:cxn modelId="{4EAA3BEE-3C64-44EA-880A-007F7A17E500}" type="presParOf" srcId="{0CBD6331-41AD-4989-A555-830BD0852F6F}" destId="{F0858DEF-18BB-457F-86A2-8BFE432E6060}" srcOrd="0" destOrd="0" presId="urn:microsoft.com/office/officeart/2008/layout/LinedList"/>
    <dgm:cxn modelId="{D424E4E6-849A-49FF-A9AD-10F89D03FE46}" type="presParOf" srcId="{0CBD6331-41AD-4989-A555-830BD0852F6F}" destId="{617C3397-DB83-4923-ABAE-214627716DE2}" srcOrd="1" destOrd="0" presId="urn:microsoft.com/office/officeart/2008/layout/LinedList"/>
    <dgm:cxn modelId="{3CBAC0CC-DCE4-4D7E-80AF-ABB598BAA5A2}" type="presParOf" srcId="{C4C39259-C723-49AC-BD11-93C36D3D5B6A}" destId="{5A3D9083-2A49-44A2-91A9-6ED2F7552643}" srcOrd="2" destOrd="0" presId="urn:microsoft.com/office/officeart/2008/layout/LinedList"/>
    <dgm:cxn modelId="{108E7A64-8C41-4459-B24F-A9CE7035F538}" type="presParOf" srcId="{C4C39259-C723-49AC-BD11-93C36D3D5B6A}" destId="{934F48C4-EBA5-4B58-BB18-426C76103E3C}" srcOrd="3" destOrd="0" presId="urn:microsoft.com/office/officeart/2008/layout/LinedList"/>
    <dgm:cxn modelId="{032F567C-819F-4A8D-B0B2-2073254D1EE5}" type="presParOf" srcId="{934F48C4-EBA5-4B58-BB18-426C76103E3C}" destId="{3FA7A696-60FD-493E-BA5C-9E77F0507B3A}" srcOrd="0" destOrd="0" presId="urn:microsoft.com/office/officeart/2008/layout/LinedList"/>
    <dgm:cxn modelId="{F57C846A-8397-422D-9457-83AB32FADBEF}" type="presParOf" srcId="{934F48C4-EBA5-4B58-BB18-426C76103E3C}" destId="{20FD46F1-8174-4968-9F6E-4B18C6379B90}" srcOrd="1" destOrd="0" presId="urn:microsoft.com/office/officeart/2008/layout/LinedList"/>
    <dgm:cxn modelId="{57818AFC-3059-4F54-A468-755DE78520FA}" type="presParOf" srcId="{C4C39259-C723-49AC-BD11-93C36D3D5B6A}" destId="{CF90BBB2-C2D8-44DC-A74F-0C07DDD61C53}" srcOrd="4" destOrd="0" presId="urn:microsoft.com/office/officeart/2008/layout/LinedList"/>
    <dgm:cxn modelId="{283848F0-C235-4E9B-A809-DC3C29BA06E2}" type="presParOf" srcId="{C4C39259-C723-49AC-BD11-93C36D3D5B6A}" destId="{74D5F6A2-F096-4276-99C1-8657CFE38165}" srcOrd="5" destOrd="0" presId="urn:microsoft.com/office/officeart/2008/layout/LinedList"/>
    <dgm:cxn modelId="{15516F01-5611-427A-8179-7D73D9E8BB74}" type="presParOf" srcId="{74D5F6A2-F096-4276-99C1-8657CFE38165}" destId="{5AB26E81-553B-43BE-8D70-0C07AAEF3854}" srcOrd="0" destOrd="0" presId="urn:microsoft.com/office/officeart/2008/layout/LinedList"/>
    <dgm:cxn modelId="{D19A84D6-1467-4B5D-ADBB-165EF8D488AF}" type="presParOf" srcId="{74D5F6A2-F096-4276-99C1-8657CFE38165}" destId="{D8C1EBD4-E08A-4810-86F3-4A578BBCCD35}" srcOrd="1" destOrd="0" presId="urn:microsoft.com/office/officeart/2008/layout/LinedList"/>
    <dgm:cxn modelId="{7BD6E678-F5D4-4F8B-9F9C-24D89AE8D957}" type="presParOf" srcId="{C4C39259-C723-49AC-BD11-93C36D3D5B6A}" destId="{A9410BB7-44A3-4CA5-91ED-EC7BC604E243}" srcOrd="6" destOrd="0" presId="urn:microsoft.com/office/officeart/2008/layout/LinedList"/>
    <dgm:cxn modelId="{3716EF3A-48B7-4A61-BA94-B60A904F0A63}" type="presParOf" srcId="{C4C39259-C723-49AC-BD11-93C36D3D5B6A}" destId="{1876BD1F-0CB4-4474-A72E-ECFEF522B82A}" srcOrd="7" destOrd="0" presId="urn:microsoft.com/office/officeart/2008/layout/LinedList"/>
    <dgm:cxn modelId="{8E92FE4B-0FC1-488C-893D-07DDCDF41A1F}" type="presParOf" srcId="{1876BD1F-0CB4-4474-A72E-ECFEF522B82A}" destId="{D0976C5E-783C-411F-8DE1-F185084739C1}" srcOrd="0" destOrd="0" presId="urn:microsoft.com/office/officeart/2008/layout/LinedList"/>
    <dgm:cxn modelId="{C6EC862F-D00C-4943-8012-E52BD53A356C}" type="presParOf" srcId="{1876BD1F-0CB4-4474-A72E-ECFEF522B82A}" destId="{7C56B3BE-8BF0-49CA-9DB8-38AD6C2F63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22D43-AE52-49DF-A3AE-02DB9FBDB1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39F50103-26CD-471C-994F-D3052BCAE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Machine learning algorithms can be applied to exoplanet data to detect overlooked exoplanets in data archives or automate the classification of objects of interest.</a:t>
          </a:r>
          <a:endParaRPr lang="en-US" dirty="0"/>
        </a:p>
      </dgm:t>
    </dgm:pt>
    <dgm:pt modelId="{F6D5CE6F-4753-4B91-A456-9F35303C840A}" type="parTrans" cxnId="{9076F524-CD98-4920-961F-2F60634E56B9}">
      <dgm:prSet/>
      <dgm:spPr/>
      <dgm:t>
        <a:bodyPr/>
        <a:lstStyle/>
        <a:p>
          <a:endParaRPr lang="en-US"/>
        </a:p>
      </dgm:t>
    </dgm:pt>
    <dgm:pt modelId="{4EA11E98-D03D-4128-9C12-7E856CA303C3}" type="sibTrans" cxnId="{9076F524-CD98-4920-961F-2F60634E56B9}">
      <dgm:prSet/>
      <dgm:spPr/>
      <dgm:t>
        <a:bodyPr/>
        <a:lstStyle/>
        <a:p>
          <a:endParaRPr lang="en-US"/>
        </a:p>
      </dgm:t>
    </dgm:pt>
    <dgm:pt modelId="{795C9CA4-96C7-4EDC-BCEC-F6DAE484C6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baseline="0"/>
            <a:t>The </a:t>
          </a:r>
          <a:r>
            <a:rPr lang="en-US" b="0" i="0" baseline="0"/>
            <a:t>KCOI data has been cleaned to retain the most important features</a:t>
          </a:r>
          <a:endParaRPr lang="en-US"/>
        </a:p>
      </dgm:t>
    </dgm:pt>
    <dgm:pt modelId="{5664544F-C2EA-42C2-ABFB-3B34E8C1A9C8}" type="parTrans" cxnId="{86E08C42-0270-448C-91C8-94E1363F617F}">
      <dgm:prSet/>
      <dgm:spPr/>
      <dgm:t>
        <a:bodyPr/>
        <a:lstStyle/>
        <a:p>
          <a:endParaRPr lang="en-US"/>
        </a:p>
      </dgm:t>
    </dgm:pt>
    <dgm:pt modelId="{B0CB97AB-FA4B-458F-881C-0C8B9F89194B}" type="sibTrans" cxnId="{86E08C42-0270-448C-91C8-94E1363F617F}">
      <dgm:prSet/>
      <dgm:spPr/>
      <dgm:t>
        <a:bodyPr/>
        <a:lstStyle/>
        <a:p>
          <a:endParaRPr lang="en-US"/>
        </a:p>
      </dgm:t>
    </dgm:pt>
    <dgm:pt modelId="{66E7D18D-B81B-4CA8-8225-E8127FD54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Finally, models have been fit on this data and eventually used to assign a probability for an observation in the KCOI table being an exoplanet</a:t>
          </a:r>
          <a:endParaRPr lang="en-US" dirty="0"/>
        </a:p>
      </dgm:t>
    </dgm:pt>
    <dgm:pt modelId="{95E86655-B7FA-439F-BF51-51A57326E413}" type="parTrans" cxnId="{C05446DE-5B49-468C-A485-839CD94E4E4B}">
      <dgm:prSet/>
      <dgm:spPr/>
      <dgm:t>
        <a:bodyPr/>
        <a:lstStyle/>
        <a:p>
          <a:endParaRPr lang="en-US"/>
        </a:p>
      </dgm:t>
    </dgm:pt>
    <dgm:pt modelId="{0450CAF6-BFB0-45B8-9A39-D9460C6E2518}" type="sibTrans" cxnId="{C05446DE-5B49-468C-A485-839CD94E4E4B}">
      <dgm:prSet/>
      <dgm:spPr/>
      <dgm:t>
        <a:bodyPr/>
        <a:lstStyle/>
        <a:p>
          <a:endParaRPr lang="en-US"/>
        </a:p>
      </dgm:t>
    </dgm:pt>
    <dgm:pt modelId="{1C17419B-87A3-4F69-A8BB-34ED5158B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The models explored include Support Vector Machines, Random Forest Classification, AdaBoost and Deep Neural </a:t>
          </a:r>
          <a:r>
            <a:rPr lang="en-IN" b="0" i="0" baseline="0" dirty="0"/>
            <a:t>Networks</a:t>
          </a:r>
          <a:r>
            <a:rPr lang="en-IN" dirty="0"/>
            <a:t>.</a:t>
          </a:r>
          <a:endParaRPr lang="en-US" dirty="0"/>
        </a:p>
      </dgm:t>
    </dgm:pt>
    <dgm:pt modelId="{CF54ED04-701B-4B44-84CF-CDEB70613D85}" type="parTrans" cxnId="{52C10383-8F84-4D85-8D56-B87F6AFD893C}">
      <dgm:prSet/>
      <dgm:spPr/>
      <dgm:t>
        <a:bodyPr/>
        <a:lstStyle/>
        <a:p>
          <a:endParaRPr lang="en-US"/>
        </a:p>
      </dgm:t>
    </dgm:pt>
    <dgm:pt modelId="{43D07C53-B92F-4845-AF1E-1F0AB908CA87}" type="sibTrans" cxnId="{52C10383-8F84-4D85-8D56-B87F6AFD893C}">
      <dgm:prSet/>
      <dgm:spPr/>
      <dgm:t>
        <a:bodyPr/>
        <a:lstStyle/>
        <a:p>
          <a:endParaRPr lang="en-US"/>
        </a:p>
      </dgm:t>
    </dgm:pt>
    <dgm:pt modelId="{8B18BC47-5EB0-4D33-83DF-DCD6C2AFD9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baseline="0" dirty="0"/>
            <a:t>The Random </a:t>
          </a:r>
          <a:r>
            <a:rPr lang="en-US" b="0" i="0" baseline="0" dirty="0"/>
            <a:t>Forest Classifier was selected as the optimum machine learning model and returned an F-1 score of 98% on the dataset.</a:t>
          </a:r>
          <a:endParaRPr lang="en-US" dirty="0"/>
        </a:p>
      </dgm:t>
    </dgm:pt>
    <dgm:pt modelId="{7F1B4697-B842-4737-B803-29E556DD387F}" type="parTrans" cxnId="{C32B1C14-C781-40A4-90B2-8BB6C7BB9096}">
      <dgm:prSet/>
      <dgm:spPr/>
      <dgm:t>
        <a:bodyPr/>
        <a:lstStyle/>
        <a:p>
          <a:endParaRPr lang="en-US"/>
        </a:p>
      </dgm:t>
    </dgm:pt>
    <dgm:pt modelId="{1258525E-77E4-4F05-9DCD-9DA96C4D9CEA}" type="sibTrans" cxnId="{C32B1C14-C781-40A4-90B2-8BB6C7BB9096}">
      <dgm:prSet/>
      <dgm:spPr/>
      <dgm:t>
        <a:bodyPr/>
        <a:lstStyle/>
        <a:p>
          <a:endParaRPr lang="en-US"/>
        </a:p>
      </dgm:t>
    </dgm:pt>
    <dgm:pt modelId="{D92373CD-9D88-4C92-9952-E1A5BCF6E5AE}" type="pres">
      <dgm:prSet presAssocID="{0ED22D43-AE52-49DF-A3AE-02DB9FBDB159}" presName="root" presStyleCnt="0">
        <dgm:presLayoutVars>
          <dgm:dir/>
          <dgm:resizeHandles val="exact"/>
        </dgm:presLayoutVars>
      </dgm:prSet>
      <dgm:spPr/>
    </dgm:pt>
    <dgm:pt modelId="{62CA5F5A-CB54-437D-A6E7-1899BB91EE65}" type="pres">
      <dgm:prSet presAssocID="{39F50103-26CD-471C-994F-D3052BCAE6D7}" presName="compNode" presStyleCnt="0"/>
      <dgm:spPr/>
    </dgm:pt>
    <dgm:pt modelId="{8E387E04-945E-4278-97F9-7CB334027AD4}" type="pres">
      <dgm:prSet presAssocID="{39F50103-26CD-471C-994F-D3052BCAE6D7}" presName="bgRect" presStyleLbl="bgShp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E25BADCA-88B5-4FB8-88B5-C4CD05871288}" type="pres">
      <dgm:prSet presAssocID="{39F50103-26CD-471C-994F-D3052BCAE6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99FF34-987D-45CA-94D0-47ACFE432564}" type="pres">
      <dgm:prSet presAssocID="{39F50103-26CD-471C-994F-D3052BCAE6D7}" presName="spaceRect" presStyleCnt="0"/>
      <dgm:spPr/>
    </dgm:pt>
    <dgm:pt modelId="{A48BACF1-E344-483B-9E3C-9D088555FC4E}" type="pres">
      <dgm:prSet presAssocID="{39F50103-26CD-471C-994F-D3052BCAE6D7}" presName="parTx" presStyleLbl="revTx" presStyleIdx="0" presStyleCnt="5">
        <dgm:presLayoutVars>
          <dgm:chMax val="0"/>
          <dgm:chPref val="0"/>
        </dgm:presLayoutVars>
      </dgm:prSet>
      <dgm:spPr/>
    </dgm:pt>
    <dgm:pt modelId="{D0562533-91FD-429A-AD66-61F856C76AAD}" type="pres">
      <dgm:prSet presAssocID="{4EA11E98-D03D-4128-9C12-7E856CA303C3}" presName="sibTrans" presStyleCnt="0"/>
      <dgm:spPr/>
    </dgm:pt>
    <dgm:pt modelId="{8E61E538-932C-4AFA-8DA9-05C1BEB6AE05}" type="pres">
      <dgm:prSet presAssocID="{795C9CA4-96C7-4EDC-BCEC-F6DAE484C65D}" presName="compNode" presStyleCnt="0"/>
      <dgm:spPr/>
    </dgm:pt>
    <dgm:pt modelId="{EB948CEF-A67E-4220-B3B1-16A60A8CEED9}" type="pres">
      <dgm:prSet presAssocID="{795C9CA4-96C7-4EDC-BCEC-F6DAE484C65D}" presName="bgRect" presStyleLbl="bgShp" presStyleIdx="1" presStyleCnt="5"/>
      <dgm:spPr>
        <a:solidFill>
          <a:schemeClr val="tx1">
            <a:lumMod val="85000"/>
            <a:lumOff val="15000"/>
          </a:schemeClr>
        </a:solidFill>
      </dgm:spPr>
    </dgm:pt>
    <dgm:pt modelId="{A6F896ED-04FC-4007-A220-C8465A3382C0}" type="pres">
      <dgm:prSet presAssocID="{795C9CA4-96C7-4EDC-BCEC-F6DAE484C6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3D188E-21A9-4328-8F53-306C5406154D}" type="pres">
      <dgm:prSet presAssocID="{795C9CA4-96C7-4EDC-BCEC-F6DAE484C65D}" presName="spaceRect" presStyleCnt="0"/>
      <dgm:spPr/>
    </dgm:pt>
    <dgm:pt modelId="{720F7ECB-A8BC-40C9-9AA4-0A0ED24A36CA}" type="pres">
      <dgm:prSet presAssocID="{795C9CA4-96C7-4EDC-BCEC-F6DAE484C65D}" presName="parTx" presStyleLbl="revTx" presStyleIdx="1" presStyleCnt="5">
        <dgm:presLayoutVars>
          <dgm:chMax val="0"/>
          <dgm:chPref val="0"/>
        </dgm:presLayoutVars>
      </dgm:prSet>
      <dgm:spPr/>
    </dgm:pt>
    <dgm:pt modelId="{377D58B3-512C-4D96-9E23-3244FD70FA56}" type="pres">
      <dgm:prSet presAssocID="{B0CB97AB-FA4B-458F-881C-0C8B9F89194B}" presName="sibTrans" presStyleCnt="0"/>
      <dgm:spPr/>
    </dgm:pt>
    <dgm:pt modelId="{EB57B41E-588E-4D33-BF89-A7A807422971}" type="pres">
      <dgm:prSet presAssocID="{66E7D18D-B81B-4CA8-8225-E8127FD54EF3}" presName="compNode" presStyleCnt="0"/>
      <dgm:spPr/>
    </dgm:pt>
    <dgm:pt modelId="{549553CB-332F-4D7C-BC86-833D77C10E1B}" type="pres">
      <dgm:prSet presAssocID="{66E7D18D-B81B-4CA8-8225-E8127FD54EF3}" presName="bgRect" presStyleLbl="bgShp" presStyleIdx="2" presStyleCnt="5"/>
      <dgm:spPr>
        <a:solidFill>
          <a:schemeClr val="tx1">
            <a:lumMod val="85000"/>
            <a:lumOff val="15000"/>
          </a:schemeClr>
        </a:solidFill>
      </dgm:spPr>
    </dgm:pt>
    <dgm:pt modelId="{F7542010-0B00-493B-A007-2A5317419CC3}" type="pres">
      <dgm:prSet presAssocID="{66E7D18D-B81B-4CA8-8225-E8127FD54E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DF24229-DF52-4653-836F-D9BAB299923A}" type="pres">
      <dgm:prSet presAssocID="{66E7D18D-B81B-4CA8-8225-E8127FD54EF3}" presName="spaceRect" presStyleCnt="0"/>
      <dgm:spPr/>
    </dgm:pt>
    <dgm:pt modelId="{5DF60C97-C2C9-4702-9515-7A3240D6284F}" type="pres">
      <dgm:prSet presAssocID="{66E7D18D-B81B-4CA8-8225-E8127FD54EF3}" presName="parTx" presStyleLbl="revTx" presStyleIdx="2" presStyleCnt="5">
        <dgm:presLayoutVars>
          <dgm:chMax val="0"/>
          <dgm:chPref val="0"/>
        </dgm:presLayoutVars>
      </dgm:prSet>
      <dgm:spPr/>
    </dgm:pt>
    <dgm:pt modelId="{0C33338C-D3E2-4E34-87DC-C62B4FEA6BAE}" type="pres">
      <dgm:prSet presAssocID="{0450CAF6-BFB0-45B8-9A39-D9460C6E2518}" presName="sibTrans" presStyleCnt="0"/>
      <dgm:spPr/>
    </dgm:pt>
    <dgm:pt modelId="{499B2649-2A5B-4928-B832-033DD18FCBF0}" type="pres">
      <dgm:prSet presAssocID="{1C17419B-87A3-4F69-A8BB-34ED5158B324}" presName="compNode" presStyleCnt="0"/>
      <dgm:spPr/>
    </dgm:pt>
    <dgm:pt modelId="{F66BC5F8-18B1-4023-ACD1-ED8D1F2FD459}" type="pres">
      <dgm:prSet presAssocID="{1C17419B-87A3-4F69-A8BB-34ED5158B324}" presName="bgRect" presStyleLbl="bgShp" presStyleIdx="3" presStyleCnt="5"/>
      <dgm:spPr>
        <a:solidFill>
          <a:schemeClr val="tx1">
            <a:lumMod val="85000"/>
            <a:lumOff val="15000"/>
          </a:schemeClr>
        </a:solidFill>
      </dgm:spPr>
    </dgm:pt>
    <dgm:pt modelId="{F8FBDE15-A7A2-4940-B873-FD7165258E69}" type="pres">
      <dgm:prSet presAssocID="{1C17419B-87A3-4F69-A8BB-34ED5158B3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345CBD0-5A0E-4409-A20C-41B46DCC6AA0}" type="pres">
      <dgm:prSet presAssocID="{1C17419B-87A3-4F69-A8BB-34ED5158B324}" presName="spaceRect" presStyleCnt="0"/>
      <dgm:spPr/>
    </dgm:pt>
    <dgm:pt modelId="{30C7C2F9-D551-49AF-A615-9BF712CE81C7}" type="pres">
      <dgm:prSet presAssocID="{1C17419B-87A3-4F69-A8BB-34ED5158B324}" presName="parTx" presStyleLbl="revTx" presStyleIdx="3" presStyleCnt="5">
        <dgm:presLayoutVars>
          <dgm:chMax val="0"/>
          <dgm:chPref val="0"/>
        </dgm:presLayoutVars>
      </dgm:prSet>
      <dgm:spPr/>
    </dgm:pt>
    <dgm:pt modelId="{6C734E4F-3979-4012-8F9D-BFE6E59DE670}" type="pres">
      <dgm:prSet presAssocID="{43D07C53-B92F-4845-AF1E-1F0AB908CA87}" presName="sibTrans" presStyleCnt="0"/>
      <dgm:spPr/>
    </dgm:pt>
    <dgm:pt modelId="{1E99FE16-0C04-4291-9EDF-9D6E6D9A51E2}" type="pres">
      <dgm:prSet presAssocID="{8B18BC47-5EB0-4D33-83DF-DCD6C2AFD9FE}" presName="compNode" presStyleCnt="0"/>
      <dgm:spPr/>
    </dgm:pt>
    <dgm:pt modelId="{6F16CB8B-330D-412D-959B-D311C4D0025D}" type="pres">
      <dgm:prSet presAssocID="{8B18BC47-5EB0-4D33-83DF-DCD6C2AFD9FE}" presName="bgRect" presStyleLbl="bgShp" presStyleIdx="4" presStyleCnt="5"/>
      <dgm:spPr>
        <a:solidFill>
          <a:schemeClr val="tx1">
            <a:lumMod val="85000"/>
            <a:lumOff val="15000"/>
          </a:schemeClr>
        </a:solidFill>
      </dgm:spPr>
    </dgm:pt>
    <dgm:pt modelId="{95CC1906-EBF1-4B3F-8304-E769106BD4EA}" type="pres">
      <dgm:prSet presAssocID="{8B18BC47-5EB0-4D33-83DF-DCD6C2AFD9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20A995B-13B2-407C-AD9D-00EFA7EF1179}" type="pres">
      <dgm:prSet presAssocID="{8B18BC47-5EB0-4D33-83DF-DCD6C2AFD9FE}" presName="spaceRect" presStyleCnt="0"/>
      <dgm:spPr/>
    </dgm:pt>
    <dgm:pt modelId="{906112D7-6EDE-4522-A457-CC7EF1A153B5}" type="pres">
      <dgm:prSet presAssocID="{8B18BC47-5EB0-4D33-83DF-DCD6C2AFD9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32B1C14-C781-40A4-90B2-8BB6C7BB9096}" srcId="{0ED22D43-AE52-49DF-A3AE-02DB9FBDB159}" destId="{8B18BC47-5EB0-4D33-83DF-DCD6C2AFD9FE}" srcOrd="4" destOrd="0" parTransId="{7F1B4697-B842-4737-B803-29E556DD387F}" sibTransId="{1258525E-77E4-4F05-9DCD-9DA96C4D9CEA}"/>
    <dgm:cxn modelId="{FD02EB20-4479-4FFF-8509-11D4E5312662}" type="presOf" srcId="{39F50103-26CD-471C-994F-D3052BCAE6D7}" destId="{A48BACF1-E344-483B-9E3C-9D088555FC4E}" srcOrd="0" destOrd="0" presId="urn:microsoft.com/office/officeart/2018/2/layout/IconVerticalSolidList"/>
    <dgm:cxn modelId="{9076F524-CD98-4920-961F-2F60634E56B9}" srcId="{0ED22D43-AE52-49DF-A3AE-02DB9FBDB159}" destId="{39F50103-26CD-471C-994F-D3052BCAE6D7}" srcOrd="0" destOrd="0" parTransId="{F6D5CE6F-4753-4B91-A456-9F35303C840A}" sibTransId="{4EA11E98-D03D-4128-9C12-7E856CA303C3}"/>
    <dgm:cxn modelId="{FAC10D30-BBA5-4A4A-A90A-4C7EA4A87483}" type="presOf" srcId="{66E7D18D-B81B-4CA8-8225-E8127FD54EF3}" destId="{5DF60C97-C2C9-4702-9515-7A3240D6284F}" srcOrd="0" destOrd="0" presId="urn:microsoft.com/office/officeart/2018/2/layout/IconVerticalSolidList"/>
    <dgm:cxn modelId="{5A1CEB30-C4C2-4E62-8F89-F6835C7088D9}" type="presOf" srcId="{0ED22D43-AE52-49DF-A3AE-02DB9FBDB159}" destId="{D92373CD-9D88-4C92-9952-E1A5BCF6E5AE}" srcOrd="0" destOrd="0" presId="urn:microsoft.com/office/officeart/2018/2/layout/IconVerticalSolidList"/>
    <dgm:cxn modelId="{86E08C42-0270-448C-91C8-94E1363F617F}" srcId="{0ED22D43-AE52-49DF-A3AE-02DB9FBDB159}" destId="{795C9CA4-96C7-4EDC-BCEC-F6DAE484C65D}" srcOrd="1" destOrd="0" parTransId="{5664544F-C2EA-42C2-ABFB-3B34E8C1A9C8}" sibTransId="{B0CB97AB-FA4B-458F-881C-0C8B9F89194B}"/>
    <dgm:cxn modelId="{52C10383-8F84-4D85-8D56-B87F6AFD893C}" srcId="{0ED22D43-AE52-49DF-A3AE-02DB9FBDB159}" destId="{1C17419B-87A3-4F69-A8BB-34ED5158B324}" srcOrd="3" destOrd="0" parTransId="{CF54ED04-701B-4B44-84CF-CDEB70613D85}" sibTransId="{43D07C53-B92F-4845-AF1E-1F0AB908CA87}"/>
    <dgm:cxn modelId="{F8B937A9-56FC-43FB-909C-0BBBBC7A2AA7}" type="presOf" srcId="{8B18BC47-5EB0-4D33-83DF-DCD6C2AFD9FE}" destId="{906112D7-6EDE-4522-A457-CC7EF1A153B5}" srcOrd="0" destOrd="0" presId="urn:microsoft.com/office/officeart/2018/2/layout/IconVerticalSolidList"/>
    <dgm:cxn modelId="{836609B1-0945-4457-B2CC-2C7ABA84A6A3}" type="presOf" srcId="{1C17419B-87A3-4F69-A8BB-34ED5158B324}" destId="{30C7C2F9-D551-49AF-A615-9BF712CE81C7}" srcOrd="0" destOrd="0" presId="urn:microsoft.com/office/officeart/2018/2/layout/IconVerticalSolidList"/>
    <dgm:cxn modelId="{C05446DE-5B49-468C-A485-839CD94E4E4B}" srcId="{0ED22D43-AE52-49DF-A3AE-02DB9FBDB159}" destId="{66E7D18D-B81B-4CA8-8225-E8127FD54EF3}" srcOrd="2" destOrd="0" parTransId="{95E86655-B7FA-439F-BF51-51A57326E413}" sibTransId="{0450CAF6-BFB0-45B8-9A39-D9460C6E2518}"/>
    <dgm:cxn modelId="{2671B8FF-28F2-49F9-9E7C-3E84080153A2}" type="presOf" srcId="{795C9CA4-96C7-4EDC-BCEC-F6DAE484C65D}" destId="{720F7ECB-A8BC-40C9-9AA4-0A0ED24A36CA}" srcOrd="0" destOrd="0" presId="urn:microsoft.com/office/officeart/2018/2/layout/IconVerticalSolidList"/>
    <dgm:cxn modelId="{174DE0FA-F943-4672-92AA-0F722D6E2FAD}" type="presParOf" srcId="{D92373CD-9D88-4C92-9952-E1A5BCF6E5AE}" destId="{62CA5F5A-CB54-437D-A6E7-1899BB91EE65}" srcOrd="0" destOrd="0" presId="urn:microsoft.com/office/officeart/2018/2/layout/IconVerticalSolidList"/>
    <dgm:cxn modelId="{6F8F8FE4-12E7-4EFC-8B7B-9248E321D1AE}" type="presParOf" srcId="{62CA5F5A-CB54-437D-A6E7-1899BB91EE65}" destId="{8E387E04-945E-4278-97F9-7CB334027AD4}" srcOrd="0" destOrd="0" presId="urn:microsoft.com/office/officeart/2018/2/layout/IconVerticalSolidList"/>
    <dgm:cxn modelId="{6395DFD3-ED4F-493C-9279-140697677058}" type="presParOf" srcId="{62CA5F5A-CB54-437D-A6E7-1899BB91EE65}" destId="{E25BADCA-88B5-4FB8-88B5-C4CD05871288}" srcOrd="1" destOrd="0" presId="urn:microsoft.com/office/officeart/2018/2/layout/IconVerticalSolidList"/>
    <dgm:cxn modelId="{F097562C-30DC-4968-9AB7-DCF0C3A8818F}" type="presParOf" srcId="{62CA5F5A-CB54-437D-A6E7-1899BB91EE65}" destId="{9099FF34-987D-45CA-94D0-47ACFE432564}" srcOrd="2" destOrd="0" presId="urn:microsoft.com/office/officeart/2018/2/layout/IconVerticalSolidList"/>
    <dgm:cxn modelId="{95A6835B-EFB1-4BC8-BBED-31E2D056B0E4}" type="presParOf" srcId="{62CA5F5A-CB54-437D-A6E7-1899BB91EE65}" destId="{A48BACF1-E344-483B-9E3C-9D088555FC4E}" srcOrd="3" destOrd="0" presId="urn:microsoft.com/office/officeart/2018/2/layout/IconVerticalSolidList"/>
    <dgm:cxn modelId="{B97058C2-7C5F-4D18-A25D-C3D4F9FE0BC6}" type="presParOf" srcId="{D92373CD-9D88-4C92-9952-E1A5BCF6E5AE}" destId="{D0562533-91FD-429A-AD66-61F856C76AAD}" srcOrd="1" destOrd="0" presId="urn:microsoft.com/office/officeart/2018/2/layout/IconVerticalSolidList"/>
    <dgm:cxn modelId="{CB1DA769-FEA7-4EC3-8B2D-408AB53F9473}" type="presParOf" srcId="{D92373CD-9D88-4C92-9952-E1A5BCF6E5AE}" destId="{8E61E538-932C-4AFA-8DA9-05C1BEB6AE05}" srcOrd="2" destOrd="0" presId="urn:microsoft.com/office/officeart/2018/2/layout/IconVerticalSolidList"/>
    <dgm:cxn modelId="{91A0A9A4-DEF6-4B9A-84D9-8E7A03CE2086}" type="presParOf" srcId="{8E61E538-932C-4AFA-8DA9-05C1BEB6AE05}" destId="{EB948CEF-A67E-4220-B3B1-16A60A8CEED9}" srcOrd="0" destOrd="0" presId="urn:microsoft.com/office/officeart/2018/2/layout/IconVerticalSolidList"/>
    <dgm:cxn modelId="{F0E9EC95-205D-4882-85CB-2EA158916171}" type="presParOf" srcId="{8E61E538-932C-4AFA-8DA9-05C1BEB6AE05}" destId="{A6F896ED-04FC-4007-A220-C8465A3382C0}" srcOrd="1" destOrd="0" presId="urn:microsoft.com/office/officeart/2018/2/layout/IconVerticalSolidList"/>
    <dgm:cxn modelId="{A22769DB-2339-4C88-9A1F-928D3DDC8DBD}" type="presParOf" srcId="{8E61E538-932C-4AFA-8DA9-05C1BEB6AE05}" destId="{5E3D188E-21A9-4328-8F53-306C5406154D}" srcOrd="2" destOrd="0" presId="urn:microsoft.com/office/officeart/2018/2/layout/IconVerticalSolidList"/>
    <dgm:cxn modelId="{A84E7F5C-367D-4067-9471-8E516B3F8868}" type="presParOf" srcId="{8E61E538-932C-4AFA-8DA9-05C1BEB6AE05}" destId="{720F7ECB-A8BC-40C9-9AA4-0A0ED24A36CA}" srcOrd="3" destOrd="0" presId="urn:microsoft.com/office/officeart/2018/2/layout/IconVerticalSolidList"/>
    <dgm:cxn modelId="{5771D648-97DC-4423-8FFF-1765CDD06172}" type="presParOf" srcId="{D92373CD-9D88-4C92-9952-E1A5BCF6E5AE}" destId="{377D58B3-512C-4D96-9E23-3244FD70FA56}" srcOrd="3" destOrd="0" presId="urn:microsoft.com/office/officeart/2018/2/layout/IconVerticalSolidList"/>
    <dgm:cxn modelId="{8572F3D6-9CA7-4F0F-B55A-DEB9AD76CBC6}" type="presParOf" srcId="{D92373CD-9D88-4C92-9952-E1A5BCF6E5AE}" destId="{EB57B41E-588E-4D33-BF89-A7A807422971}" srcOrd="4" destOrd="0" presId="urn:microsoft.com/office/officeart/2018/2/layout/IconVerticalSolidList"/>
    <dgm:cxn modelId="{FC603327-8759-482E-95A7-36DB130C5D1B}" type="presParOf" srcId="{EB57B41E-588E-4D33-BF89-A7A807422971}" destId="{549553CB-332F-4D7C-BC86-833D77C10E1B}" srcOrd="0" destOrd="0" presId="urn:microsoft.com/office/officeart/2018/2/layout/IconVerticalSolidList"/>
    <dgm:cxn modelId="{1B530AF8-0604-4EB6-8CCE-CA8910FF3BF6}" type="presParOf" srcId="{EB57B41E-588E-4D33-BF89-A7A807422971}" destId="{F7542010-0B00-493B-A007-2A5317419CC3}" srcOrd="1" destOrd="0" presId="urn:microsoft.com/office/officeart/2018/2/layout/IconVerticalSolidList"/>
    <dgm:cxn modelId="{3ACFEED9-B94D-46F7-9890-ADBE3156F6D2}" type="presParOf" srcId="{EB57B41E-588E-4D33-BF89-A7A807422971}" destId="{1DF24229-DF52-4653-836F-D9BAB299923A}" srcOrd="2" destOrd="0" presId="urn:microsoft.com/office/officeart/2018/2/layout/IconVerticalSolidList"/>
    <dgm:cxn modelId="{05E37186-10AA-4211-950B-4F2A636EF1BE}" type="presParOf" srcId="{EB57B41E-588E-4D33-BF89-A7A807422971}" destId="{5DF60C97-C2C9-4702-9515-7A3240D6284F}" srcOrd="3" destOrd="0" presId="urn:microsoft.com/office/officeart/2018/2/layout/IconVerticalSolidList"/>
    <dgm:cxn modelId="{89ECC0B8-8ED0-4467-854E-57C327D7B5E9}" type="presParOf" srcId="{D92373CD-9D88-4C92-9952-E1A5BCF6E5AE}" destId="{0C33338C-D3E2-4E34-87DC-C62B4FEA6BAE}" srcOrd="5" destOrd="0" presId="urn:microsoft.com/office/officeart/2018/2/layout/IconVerticalSolidList"/>
    <dgm:cxn modelId="{D9B7FF17-CD9F-41AD-909E-FA9BA096C5DC}" type="presParOf" srcId="{D92373CD-9D88-4C92-9952-E1A5BCF6E5AE}" destId="{499B2649-2A5B-4928-B832-033DD18FCBF0}" srcOrd="6" destOrd="0" presId="urn:microsoft.com/office/officeart/2018/2/layout/IconVerticalSolidList"/>
    <dgm:cxn modelId="{7F909BCB-F8E3-4C52-8F54-8E08D0B1F75B}" type="presParOf" srcId="{499B2649-2A5B-4928-B832-033DD18FCBF0}" destId="{F66BC5F8-18B1-4023-ACD1-ED8D1F2FD459}" srcOrd="0" destOrd="0" presId="urn:microsoft.com/office/officeart/2018/2/layout/IconVerticalSolidList"/>
    <dgm:cxn modelId="{B78EECFC-F4E1-49D8-B62C-380C0DBE4649}" type="presParOf" srcId="{499B2649-2A5B-4928-B832-033DD18FCBF0}" destId="{F8FBDE15-A7A2-4940-B873-FD7165258E69}" srcOrd="1" destOrd="0" presId="urn:microsoft.com/office/officeart/2018/2/layout/IconVerticalSolidList"/>
    <dgm:cxn modelId="{5FFC296B-7770-4C04-92B6-0B7EC9F3E196}" type="presParOf" srcId="{499B2649-2A5B-4928-B832-033DD18FCBF0}" destId="{B345CBD0-5A0E-4409-A20C-41B46DCC6AA0}" srcOrd="2" destOrd="0" presId="urn:microsoft.com/office/officeart/2018/2/layout/IconVerticalSolidList"/>
    <dgm:cxn modelId="{1B40CB52-52EE-4C92-8E37-E8A65DD12BC8}" type="presParOf" srcId="{499B2649-2A5B-4928-B832-033DD18FCBF0}" destId="{30C7C2F9-D551-49AF-A615-9BF712CE81C7}" srcOrd="3" destOrd="0" presId="urn:microsoft.com/office/officeart/2018/2/layout/IconVerticalSolidList"/>
    <dgm:cxn modelId="{81811279-FD3E-4043-B098-014C76FCCE3C}" type="presParOf" srcId="{D92373CD-9D88-4C92-9952-E1A5BCF6E5AE}" destId="{6C734E4F-3979-4012-8F9D-BFE6E59DE670}" srcOrd="7" destOrd="0" presId="urn:microsoft.com/office/officeart/2018/2/layout/IconVerticalSolidList"/>
    <dgm:cxn modelId="{E4098CCA-5DD8-450B-B03A-4C24C17D19FD}" type="presParOf" srcId="{D92373CD-9D88-4C92-9952-E1A5BCF6E5AE}" destId="{1E99FE16-0C04-4291-9EDF-9D6E6D9A51E2}" srcOrd="8" destOrd="0" presId="urn:microsoft.com/office/officeart/2018/2/layout/IconVerticalSolidList"/>
    <dgm:cxn modelId="{277210C5-5F72-45EC-B378-7007E46AC85A}" type="presParOf" srcId="{1E99FE16-0C04-4291-9EDF-9D6E6D9A51E2}" destId="{6F16CB8B-330D-412D-959B-D311C4D0025D}" srcOrd="0" destOrd="0" presId="urn:microsoft.com/office/officeart/2018/2/layout/IconVerticalSolidList"/>
    <dgm:cxn modelId="{3B772B18-39D1-49D1-AF31-0E0E2D7B6232}" type="presParOf" srcId="{1E99FE16-0C04-4291-9EDF-9D6E6D9A51E2}" destId="{95CC1906-EBF1-4B3F-8304-E769106BD4EA}" srcOrd="1" destOrd="0" presId="urn:microsoft.com/office/officeart/2018/2/layout/IconVerticalSolidList"/>
    <dgm:cxn modelId="{70485049-694F-4F5F-B919-F9F3EF46914A}" type="presParOf" srcId="{1E99FE16-0C04-4291-9EDF-9D6E6D9A51E2}" destId="{C20A995B-13B2-407C-AD9D-00EFA7EF1179}" srcOrd="2" destOrd="0" presId="urn:microsoft.com/office/officeart/2018/2/layout/IconVerticalSolidList"/>
    <dgm:cxn modelId="{8FC24830-E68E-4DEC-972C-2E8A6EC7892F}" type="presParOf" srcId="{1E99FE16-0C04-4291-9EDF-9D6E6D9A51E2}" destId="{906112D7-6EDE-4522-A457-CC7EF1A153B5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85ABF-8F57-4735-9352-3AF31B4CE0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B50989-3FC0-49B4-AAB0-F6BE3106C09A}">
      <dgm:prSet custT="1"/>
      <dgm:spPr/>
      <dgm:t>
        <a:bodyPr/>
        <a:lstStyle/>
        <a:p>
          <a:r>
            <a:rPr lang="en-IN" sz="1400" dirty="0"/>
            <a:t>Considering the imbalance of the dataset, we propose to use measures that will suit our problem.</a:t>
          </a:r>
          <a:endParaRPr lang="en-US" sz="1400" dirty="0"/>
        </a:p>
      </dgm:t>
    </dgm:pt>
    <dgm:pt modelId="{3DD3BA4B-DC01-42AA-95BB-898952DA50BB}" type="parTrans" cxnId="{17128C1F-3479-4300-A278-7154ABC59B8C}">
      <dgm:prSet/>
      <dgm:spPr/>
      <dgm:t>
        <a:bodyPr/>
        <a:lstStyle/>
        <a:p>
          <a:endParaRPr lang="en-US"/>
        </a:p>
      </dgm:t>
    </dgm:pt>
    <dgm:pt modelId="{3C19C2BB-AF6F-4EF8-A6C5-342A11654B83}" type="sibTrans" cxnId="{17128C1F-3479-4300-A278-7154ABC59B8C}">
      <dgm:prSet/>
      <dgm:spPr/>
      <dgm:t>
        <a:bodyPr/>
        <a:lstStyle/>
        <a:p>
          <a:endParaRPr lang="en-US"/>
        </a:p>
      </dgm:t>
    </dgm:pt>
    <dgm:pt modelId="{91E85CE4-ADD2-4775-872E-0F8D4188FE6C}">
      <dgm:prSet custT="1"/>
      <dgm:spPr/>
      <dgm:t>
        <a:bodyPr/>
        <a:lstStyle/>
        <a:p>
          <a:r>
            <a:rPr lang="en-IN" sz="1400"/>
            <a:t>We use the F-1 score as the base statistic to measure our model’s performance.</a:t>
          </a:r>
          <a:endParaRPr lang="en-US" sz="1400"/>
        </a:p>
      </dgm:t>
    </dgm:pt>
    <dgm:pt modelId="{58ED610C-2733-4BD4-881F-893A3C9C9235}" type="parTrans" cxnId="{DBADBD40-4DE4-4950-B8BB-14C795392872}">
      <dgm:prSet/>
      <dgm:spPr/>
      <dgm:t>
        <a:bodyPr/>
        <a:lstStyle/>
        <a:p>
          <a:endParaRPr lang="en-US"/>
        </a:p>
      </dgm:t>
    </dgm:pt>
    <dgm:pt modelId="{C931DB48-F3A0-421E-A4F0-CE393E28B9DC}" type="sibTrans" cxnId="{DBADBD40-4DE4-4950-B8BB-14C795392872}">
      <dgm:prSet/>
      <dgm:spPr/>
      <dgm:t>
        <a:bodyPr/>
        <a:lstStyle/>
        <a:p>
          <a:endParaRPr lang="en-US"/>
        </a:p>
      </dgm:t>
    </dgm:pt>
    <dgm:pt modelId="{0EC44BE8-930F-4107-B2C1-DC59F575D7A0}">
      <dgm:prSet custT="1"/>
      <dgm:spPr/>
      <dgm:t>
        <a:bodyPr/>
        <a:lstStyle/>
        <a:p>
          <a:r>
            <a:rPr lang="en-IN" sz="1400"/>
            <a:t>Additionally, we propose to use cross-validation with a fold size of 10 across our entire dataset</a:t>
          </a:r>
          <a:endParaRPr lang="en-US" sz="1400"/>
        </a:p>
      </dgm:t>
    </dgm:pt>
    <dgm:pt modelId="{0660AE44-1112-49FF-B6CF-011098D6AA5E}" type="parTrans" cxnId="{F275FE14-C8B1-47FE-AA41-358E6FE40EDD}">
      <dgm:prSet/>
      <dgm:spPr/>
      <dgm:t>
        <a:bodyPr/>
        <a:lstStyle/>
        <a:p>
          <a:endParaRPr lang="en-US"/>
        </a:p>
      </dgm:t>
    </dgm:pt>
    <dgm:pt modelId="{A8ED119D-3D08-48EE-85A9-7EF293EE966C}" type="sibTrans" cxnId="{F275FE14-C8B1-47FE-AA41-358E6FE40EDD}">
      <dgm:prSet/>
      <dgm:spPr/>
      <dgm:t>
        <a:bodyPr/>
        <a:lstStyle/>
        <a:p>
          <a:endParaRPr lang="en-US"/>
        </a:p>
      </dgm:t>
    </dgm:pt>
    <dgm:pt modelId="{B4C457A6-7D06-4377-AFAD-4AE0BE230E2C}">
      <dgm:prSet custT="1"/>
      <dgm:spPr/>
      <dgm:t>
        <a:bodyPr/>
        <a:lstStyle/>
        <a:p>
          <a:r>
            <a:rPr lang="en-IN" sz="1400"/>
            <a:t>We estimate our model on these folds to analyse how the model performs across the entire set of observations.</a:t>
          </a:r>
          <a:endParaRPr lang="en-US" sz="1400"/>
        </a:p>
      </dgm:t>
    </dgm:pt>
    <dgm:pt modelId="{EA883AE6-7859-4560-8494-1D0D54795FC8}" type="parTrans" cxnId="{290D96C9-5106-4D47-B10C-29B59C1B5551}">
      <dgm:prSet/>
      <dgm:spPr/>
      <dgm:t>
        <a:bodyPr/>
        <a:lstStyle/>
        <a:p>
          <a:endParaRPr lang="en-US"/>
        </a:p>
      </dgm:t>
    </dgm:pt>
    <dgm:pt modelId="{FEE57222-4482-434C-8475-DD1F1D9ACFAE}" type="sibTrans" cxnId="{290D96C9-5106-4D47-B10C-29B59C1B5551}">
      <dgm:prSet/>
      <dgm:spPr/>
      <dgm:t>
        <a:bodyPr/>
        <a:lstStyle/>
        <a:p>
          <a:endParaRPr lang="en-US"/>
        </a:p>
      </dgm:t>
    </dgm:pt>
    <dgm:pt modelId="{E8A36313-02D3-446F-9691-E8D3B28618EF}">
      <dgm:prSet custT="1"/>
      <dgm:spPr/>
      <dgm:t>
        <a:bodyPr/>
        <a:lstStyle/>
        <a:p>
          <a:r>
            <a:rPr lang="en-IN" sz="1400"/>
            <a:t>This helps us to prevent any inherent bias the model could have learnt.</a:t>
          </a:r>
          <a:endParaRPr lang="en-US" sz="1400"/>
        </a:p>
      </dgm:t>
    </dgm:pt>
    <dgm:pt modelId="{BD57458A-4893-4B62-A22A-530B3A6B7B7C}" type="parTrans" cxnId="{283A0921-B26D-457C-8910-353495368ABB}">
      <dgm:prSet/>
      <dgm:spPr/>
      <dgm:t>
        <a:bodyPr/>
        <a:lstStyle/>
        <a:p>
          <a:endParaRPr lang="en-US"/>
        </a:p>
      </dgm:t>
    </dgm:pt>
    <dgm:pt modelId="{F5D138DE-DDEE-4A54-A747-51B507FACD97}" type="sibTrans" cxnId="{283A0921-B26D-457C-8910-353495368ABB}">
      <dgm:prSet/>
      <dgm:spPr/>
      <dgm:t>
        <a:bodyPr/>
        <a:lstStyle/>
        <a:p>
          <a:endParaRPr lang="en-US"/>
        </a:p>
      </dgm:t>
    </dgm:pt>
    <dgm:pt modelId="{2139ED8F-AE6C-4F85-9FA7-12B399D8EAE0}" type="pres">
      <dgm:prSet presAssocID="{F6E85ABF-8F57-4735-9352-3AF31B4CE08A}" presName="root" presStyleCnt="0">
        <dgm:presLayoutVars>
          <dgm:dir/>
          <dgm:resizeHandles val="exact"/>
        </dgm:presLayoutVars>
      </dgm:prSet>
      <dgm:spPr/>
    </dgm:pt>
    <dgm:pt modelId="{73695368-2400-4166-B8A6-AED304DB2BF0}" type="pres">
      <dgm:prSet presAssocID="{96B50989-3FC0-49B4-AAB0-F6BE3106C09A}" presName="compNode" presStyleCnt="0"/>
      <dgm:spPr/>
    </dgm:pt>
    <dgm:pt modelId="{5FC00940-167E-4B75-86F6-F5D2B61D3DFE}" type="pres">
      <dgm:prSet presAssocID="{96B50989-3FC0-49B4-AAB0-F6BE3106C0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6F45525-05CF-4A5C-93C9-7436D931C401}" type="pres">
      <dgm:prSet presAssocID="{96B50989-3FC0-49B4-AAB0-F6BE3106C09A}" presName="spaceRect" presStyleCnt="0"/>
      <dgm:spPr/>
    </dgm:pt>
    <dgm:pt modelId="{59A77B15-581D-4297-B0F2-5BC49DCF10B5}" type="pres">
      <dgm:prSet presAssocID="{96B50989-3FC0-49B4-AAB0-F6BE3106C09A}" presName="textRect" presStyleLbl="revTx" presStyleIdx="0" presStyleCnt="5">
        <dgm:presLayoutVars>
          <dgm:chMax val="1"/>
          <dgm:chPref val="1"/>
        </dgm:presLayoutVars>
      </dgm:prSet>
      <dgm:spPr/>
    </dgm:pt>
    <dgm:pt modelId="{B3182F90-B97F-483A-A038-70A1BE5F8D3C}" type="pres">
      <dgm:prSet presAssocID="{3C19C2BB-AF6F-4EF8-A6C5-342A11654B83}" presName="sibTrans" presStyleCnt="0"/>
      <dgm:spPr/>
    </dgm:pt>
    <dgm:pt modelId="{8BABC8D2-702A-4A05-9AD3-7A0CDB6DE1F6}" type="pres">
      <dgm:prSet presAssocID="{91E85CE4-ADD2-4775-872E-0F8D4188FE6C}" presName="compNode" presStyleCnt="0"/>
      <dgm:spPr/>
    </dgm:pt>
    <dgm:pt modelId="{497FECE1-45F3-466A-A67A-B802219EC067}" type="pres">
      <dgm:prSet presAssocID="{91E85CE4-ADD2-4775-872E-0F8D4188FE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99FDC4D-962C-423E-A213-262E950A772E}" type="pres">
      <dgm:prSet presAssocID="{91E85CE4-ADD2-4775-872E-0F8D4188FE6C}" presName="spaceRect" presStyleCnt="0"/>
      <dgm:spPr/>
    </dgm:pt>
    <dgm:pt modelId="{095F4AC4-84DD-4067-AD38-70DFEF21EB44}" type="pres">
      <dgm:prSet presAssocID="{91E85CE4-ADD2-4775-872E-0F8D4188FE6C}" presName="textRect" presStyleLbl="revTx" presStyleIdx="1" presStyleCnt="5">
        <dgm:presLayoutVars>
          <dgm:chMax val="1"/>
          <dgm:chPref val="1"/>
        </dgm:presLayoutVars>
      </dgm:prSet>
      <dgm:spPr/>
    </dgm:pt>
    <dgm:pt modelId="{034E9432-B595-429B-B874-C4348F1BB1D6}" type="pres">
      <dgm:prSet presAssocID="{C931DB48-F3A0-421E-A4F0-CE393E28B9DC}" presName="sibTrans" presStyleCnt="0"/>
      <dgm:spPr/>
    </dgm:pt>
    <dgm:pt modelId="{0AECD529-9138-4DFF-861E-B565450B26F7}" type="pres">
      <dgm:prSet presAssocID="{0EC44BE8-930F-4107-B2C1-DC59F575D7A0}" presName="compNode" presStyleCnt="0"/>
      <dgm:spPr/>
    </dgm:pt>
    <dgm:pt modelId="{883C5875-A5DF-4377-AC0E-400BCCF90B04}" type="pres">
      <dgm:prSet presAssocID="{0EC44BE8-930F-4107-B2C1-DC59F575D7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1BEB58-75C3-46AF-88A8-5C6418C8EF98}" type="pres">
      <dgm:prSet presAssocID="{0EC44BE8-930F-4107-B2C1-DC59F575D7A0}" presName="spaceRect" presStyleCnt="0"/>
      <dgm:spPr/>
    </dgm:pt>
    <dgm:pt modelId="{9B0AACFF-47D3-4ED2-B24B-E4A936FB5152}" type="pres">
      <dgm:prSet presAssocID="{0EC44BE8-930F-4107-B2C1-DC59F575D7A0}" presName="textRect" presStyleLbl="revTx" presStyleIdx="2" presStyleCnt="5">
        <dgm:presLayoutVars>
          <dgm:chMax val="1"/>
          <dgm:chPref val="1"/>
        </dgm:presLayoutVars>
      </dgm:prSet>
      <dgm:spPr/>
    </dgm:pt>
    <dgm:pt modelId="{AE0EDA9B-2FFB-470E-8974-C294BEA6EB43}" type="pres">
      <dgm:prSet presAssocID="{A8ED119D-3D08-48EE-85A9-7EF293EE966C}" presName="sibTrans" presStyleCnt="0"/>
      <dgm:spPr/>
    </dgm:pt>
    <dgm:pt modelId="{3A666769-2A19-4CD7-BE9D-667A1F72173B}" type="pres">
      <dgm:prSet presAssocID="{B4C457A6-7D06-4377-AFAD-4AE0BE230E2C}" presName="compNode" presStyleCnt="0"/>
      <dgm:spPr/>
    </dgm:pt>
    <dgm:pt modelId="{932B9034-8C49-4D39-94DC-D2CACAD5593A}" type="pres">
      <dgm:prSet presAssocID="{B4C457A6-7D06-4377-AFAD-4AE0BE230E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EBABFE-DF84-41A2-A414-2F914301E186}" type="pres">
      <dgm:prSet presAssocID="{B4C457A6-7D06-4377-AFAD-4AE0BE230E2C}" presName="spaceRect" presStyleCnt="0"/>
      <dgm:spPr/>
    </dgm:pt>
    <dgm:pt modelId="{F2531B2F-06EF-44E5-AA98-BEE3DAA21DF2}" type="pres">
      <dgm:prSet presAssocID="{B4C457A6-7D06-4377-AFAD-4AE0BE230E2C}" presName="textRect" presStyleLbl="revTx" presStyleIdx="3" presStyleCnt="5">
        <dgm:presLayoutVars>
          <dgm:chMax val="1"/>
          <dgm:chPref val="1"/>
        </dgm:presLayoutVars>
      </dgm:prSet>
      <dgm:spPr/>
    </dgm:pt>
    <dgm:pt modelId="{058E3262-1BC9-43F9-8ACD-AA0CDFECC47D}" type="pres">
      <dgm:prSet presAssocID="{FEE57222-4482-434C-8475-DD1F1D9ACFAE}" presName="sibTrans" presStyleCnt="0"/>
      <dgm:spPr/>
    </dgm:pt>
    <dgm:pt modelId="{45F3999E-9D65-482B-8CE3-3B6030ECA546}" type="pres">
      <dgm:prSet presAssocID="{E8A36313-02D3-446F-9691-E8D3B28618EF}" presName="compNode" presStyleCnt="0"/>
      <dgm:spPr/>
    </dgm:pt>
    <dgm:pt modelId="{54525576-5CEA-4EAA-9608-9ACC04975C46}" type="pres">
      <dgm:prSet presAssocID="{E8A36313-02D3-446F-9691-E8D3B28618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D6654E7-B985-4967-B6DC-C5713B02FC76}" type="pres">
      <dgm:prSet presAssocID="{E8A36313-02D3-446F-9691-E8D3B28618EF}" presName="spaceRect" presStyleCnt="0"/>
      <dgm:spPr/>
    </dgm:pt>
    <dgm:pt modelId="{7CB3345B-70E5-4A9C-9ADE-7EFAB85005E8}" type="pres">
      <dgm:prSet presAssocID="{E8A36313-02D3-446F-9691-E8D3B28618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DF98A04-0762-4CE1-9EF2-A2E43DB2B6CC}" type="presOf" srcId="{91E85CE4-ADD2-4775-872E-0F8D4188FE6C}" destId="{095F4AC4-84DD-4067-AD38-70DFEF21EB44}" srcOrd="0" destOrd="0" presId="urn:microsoft.com/office/officeart/2018/2/layout/IconLabelList"/>
    <dgm:cxn modelId="{F275FE14-C8B1-47FE-AA41-358E6FE40EDD}" srcId="{F6E85ABF-8F57-4735-9352-3AF31B4CE08A}" destId="{0EC44BE8-930F-4107-B2C1-DC59F575D7A0}" srcOrd="2" destOrd="0" parTransId="{0660AE44-1112-49FF-B6CF-011098D6AA5E}" sibTransId="{A8ED119D-3D08-48EE-85A9-7EF293EE966C}"/>
    <dgm:cxn modelId="{17128C1F-3479-4300-A278-7154ABC59B8C}" srcId="{F6E85ABF-8F57-4735-9352-3AF31B4CE08A}" destId="{96B50989-3FC0-49B4-AAB0-F6BE3106C09A}" srcOrd="0" destOrd="0" parTransId="{3DD3BA4B-DC01-42AA-95BB-898952DA50BB}" sibTransId="{3C19C2BB-AF6F-4EF8-A6C5-342A11654B83}"/>
    <dgm:cxn modelId="{283A0921-B26D-457C-8910-353495368ABB}" srcId="{F6E85ABF-8F57-4735-9352-3AF31B4CE08A}" destId="{E8A36313-02D3-446F-9691-E8D3B28618EF}" srcOrd="4" destOrd="0" parTransId="{BD57458A-4893-4B62-A22A-530B3A6B7B7C}" sibTransId="{F5D138DE-DDEE-4A54-A747-51B507FACD97}"/>
    <dgm:cxn modelId="{DBADBD40-4DE4-4950-B8BB-14C795392872}" srcId="{F6E85ABF-8F57-4735-9352-3AF31B4CE08A}" destId="{91E85CE4-ADD2-4775-872E-0F8D4188FE6C}" srcOrd="1" destOrd="0" parTransId="{58ED610C-2733-4BD4-881F-893A3C9C9235}" sibTransId="{C931DB48-F3A0-421E-A4F0-CE393E28B9DC}"/>
    <dgm:cxn modelId="{D1383F66-899B-4FEF-B603-F5FE69E3E268}" type="presOf" srcId="{96B50989-3FC0-49B4-AAB0-F6BE3106C09A}" destId="{59A77B15-581D-4297-B0F2-5BC49DCF10B5}" srcOrd="0" destOrd="0" presId="urn:microsoft.com/office/officeart/2018/2/layout/IconLabelList"/>
    <dgm:cxn modelId="{E447A18C-2FE2-411B-8576-B876E27174B1}" type="presOf" srcId="{0EC44BE8-930F-4107-B2C1-DC59F575D7A0}" destId="{9B0AACFF-47D3-4ED2-B24B-E4A936FB5152}" srcOrd="0" destOrd="0" presId="urn:microsoft.com/office/officeart/2018/2/layout/IconLabelList"/>
    <dgm:cxn modelId="{F00B22A7-327E-4CA0-AC27-BB1A72EBBAAE}" type="presOf" srcId="{F6E85ABF-8F57-4735-9352-3AF31B4CE08A}" destId="{2139ED8F-AE6C-4F85-9FA7-12B399D8EAE0}" srcOrd="0" destOrd="0" presId="urn:microsoft.com/office/officeart/2018/2/layout/IconLabelList"/>
    <dgm:cxn modelId="{290D96C9-5106-4D47-B10C-29B59C1B5551}" srcId="{F6E85ABF-8F57-4735-9352-3AF31B4CE08A}" destId="{B4C457A6-7D06-4377-AFAD-4AE0BE230E2C}" srcOrd="3" destOrd="0" parTransId="{EA883AE6-7859-4560-8494-1D0D54795FC8}" sibTransId="{FEE57222-4482-434C-8475-DD1F1D9ACFAE}"/>
    <dgm:cxn modelId="{936840DE-7EF3-40BF-962D-9952DF677A7C}" type="presOf" srcId="{E8A36313-02D3-446F-9691-E8D3B28618EF}" destId="{7CB3345B-70E5-4A9C-9ADE-7EFAB85005E8}" srcOrd="0" destOrd="0" presId="urn:microsoft.com/office/officeart/2018/2/layout/IconLabelList"/>
    <dgm:cxn modelId="{DAA249F2-8D84-4511-A20C-32F4EA7D366C}" type="presOf" srcId="{B4C457A6-7D06-4377-AFAD-4AE0BE230E2C}" destId="{F2531B2F-06EF-44E5-AA98-BEE3DAA21DF2}" srcOrd="0" destOrd="0" presId="urn:microsoft.com/office/officeart/2018/2/layout/IconLabelList"/>
    <dgm:cxn modelId="{9D612BB9-6ECE-47FF-B46F-27C0CBEA053E}" type="presParOf" srcId="{2139ED8F-AE6C-4F85-9FA7-12B399D8EAE0}" destId="{73695368-2400-4166-B8A6-AED304DB2BF0}" srcOrd="0" destOrd="0" presId="urn:microsoft.com/office/officeart/2018/2/layout/IconLabelList"/>
    <dgm:cxn modelId="{0E5DFEFD-ABF7-454B-A284-EEEEA7C7A2B2}" type="presParOf" srcId="{73695368-2400-4166-B8A6-AED304DB2BF0}" destId="{5FC00940-167E-4B75-86F6-F5D2B61D3DFE}" srcOrd="0" destOrd="0" presId="urn:microsoft.com/office/officeart/2018/2/layout/IconLabelList"/>
    <dgm:cxn modelId="{EF2EF8FD-E160-4130-8F6F-CAA020C2B40C}" type="presParOf" srcId="{73695368-2400-4166-B8A6-AED304DB2BF0}" destId="{C6F45525-05CF-4A5C-93C9-7436D931C401}" srcOrd="1" destOrd="0" presId="urn:microsoft.com/office/officeart/2018/2/layout/IconLabelList"/>
    <dgm:cxn modelId="{6640EB45-64F6-4277-97C5-2906BC4CAD83}" type="presParOf" srcId="{73695368-2400-4166-B8A6-AED304DB2BF0}" destId="{59A77B15-581D-4297-B0F2-5BC49DCF10B5}" srcOrd="2" destOrd="0" presId="urn:microsoft.com/office/officeart/2018/2/layout/IconLabelList"/>
    <dgm:cxn modelId="{9741F8F0-31C9-4026-8943-4C8701B3F20B}" type="presParOf" srcId="{2139ED8F-AE6C-4F85-9FA7-12B399D8EAE0}" destId="{B3182F90-B97F-483A-A038-70A1BE5F8D3C}" srcOrd="1" destOrd="0" presId="urn:microsoft.com/office/officeart/2018/2/layout/IconLabelList"/>
    <dgm:cxn modelId="{85ABBF51-41A8-49D9-8F9D-2B611195954F}" type="presParOf" srcId="{2139ED8F-AE6C-4F85-9FA7-12B399D8EAE0}" destId="{8BABC8D2-702A-4A05-9AD3-7A0CDB6DE1F6}" srcOrd="2" destOrd="0" presId="urn:microsoft.com/office/officeart/2018/2/layout/IconLabelList"/>
    <dgm:cxn modelId="{8CB4C959-6418-4355-BCC5-A7F0415B5973}" type="presParOf" srcId="{8BABC8D2-702A-4A05-9AD3-7A0CDB6DE1F6}" destId="{497FECE1-45F3-466A-A67A-B802219EC067}" srcOrd="0" destOrd="0" presId="urn:microsoft.com/office/officeart/2018/2/layout/IconLabelList"/>
    <dgm:cxn modelId="{C583A961-0571-4EBE-9CAB-70F9BEC8B262}" type="presParOf" srcId="{8BABC8D2-702A-4A05-9AD3-7A0CDB6DE1F6}" destId="{799FDC4D-962C-423E-A213-262E950A772E}" srcOrd="1" destOrd="0" presId="urn:microsoft.com/office/officeart/2018/2/layout/IconLabelList"/>
    <dgm:cxn modelId="{B15D3634-F52A-43A3-9CA1-8738422548B8}" type="presParOf" srcId="{8BABC8D2-702A-4A05-9AD3-7A0CDB6DE1F6}" destId="{095F4AC4-84DD-4067-AD38-70DFEF21EB44}" srcOrd="2" destOrd="0" presId="urn:microsoft.com/office/officeart/2018/2/layout/IconLabelList"/>
    <dgm:cxn modelId="{124A5CF6-95C6-4010-848B-F57583D9CD0D}" type="presParOf" srcId="{2139ED8F-AE6C-4F85-9FA7-12B399D8EAE0}" destId="{034E9432-B595-429B-B874-C4348F1BB1D6}" srcOrd="3" destOrd="0" presId="urn:microsoft.com/office/officeart/2018/2/layout/IconLabelList"/>
    <dgm:cxn modelId="{91085DF2-5824-4257-BD3C-697BF7007DDC}" type="presParOf" srcId="{2139ED8F-AE6C-4F85-9FA7-12B399D8EAE0}" destId="{0AECD529-9138-4DFF-861E-B565450B26F7}" srcOrd="4" destOrd="0" presId="urn:microsoft.com/office/officeart/2018/2/layout/IconLabelList"/>
    <dgm:cxn modelId="{A9905FF3-F750-42BC-A3EC-84CD337721B4}" type="presParOf" srcId="{0AECD529-9138-4DFF-861E-B565450B26F7}" destId="{883C5875-A5DF-4377-AC0E-400BCCF90B04}" srcOrd="0" destOrd="0" presId="urn:microsoft.com/office/officeart/2018/2/layout/IconLabelList"/>
    <dgm:cxn modelId="{A17E196A-5236-4E67-8303-3F3555C4555B}" type="presParOf" srcId="{0AECD529-9138-4DFF-861E-B565450B26F7}" destId="{A91BEB58-75C3-46AF-88A8-5C6418C8EF98}" srcOrd="1" destOrd="0" presId="urn:microsoft.com/office/officeart/2018/2/layout/IconLabelList"/>
    <dgm:cxn modelId="{61D9E176-5294-4588-A259-2BF0CEF043FF}" type="presParOf" srcId="{0AECD529-9138-4DFF-861E-B565450B26F7}" destId="{9B0AACFF-47D3-4ED2-B24B-E4A936FB5152}" srcOrd="2" destOrd="0" presId="urn:microsoft.com/office/officeart/2018/2/layout/IconLabelList"/>
    <dgm:cxn modelId="{FC8DADE3-6C9B-44D2-B405-ACD0B95369DF}" type="presParOf" srcId="{2139ED8F-AE6C-4F85-9FA7-12B399D8EAE0}" destId="{AE0EDA9B-2FFB-470E-8974-C294BEA6EB43}" srcOrd="5" destOrd="0" presId="urn:microsoft.com/office/officeart/2018/2/layout/IconLabelList"/>
    <dgm:cxn modelId="{578D5C70-DBFB-48B3-86D7-115851EE03FA}" type="presParOf" srcId="{2139ED8F-AE6C-4F85-9FA7-12B399D8EAE0}" destId="{3A666769-2A19-4CD7-BE9D-667A1F72173B}" srcOrd="6" destOrd="0" presId="urn:microsoft.com/office/officeart/2018/2/layout/IconLabelList"/>
    <dgm:cxn modelId="{8B53BDE1-E07E-4939-97D0-F4C8EC88709A}" type="presParOf" srcId="{3A666769-2A19-4CD7-BE9D-667A1F72173B}" destId="{932B9034-8C49-4D39-94DC-D2CACAD5593A}" srcOrd="0" destOrd="0" presId="urn:microsoft.com/office/officeart/2018/2/layout/IconLabelList"/>
    <dgm:cxn modelId="{D8DD9421-F50E-4297-A7FF-5D5380906172}" type="presParOf" srcId="{3A666769-2A19-4CD7-BE9D-667A1F72173B}" destId="{6EEBABFE-DF84-41A2-A414-2F914301E186}" srcOrd="1" destOrd="0" presId="urn:microsoft.com/office/officeart/2018/2/layout/IconLabelList"/>
    <dgm:cxn modelId="{8A98E9B5-EF2C-452A-B829-92BB416761F9}" type="presParOf" srcId="{3A666769-2A19-4CD7-BE9D-667A1F72173B}" destId="{F2531B2F-06EF-44E5-AA98-BEE3DAA21DF2}" srcOrd="2" destOrd="0" presId="urn:microsoft.com/office/officeart/2018/2/layout/IconLabelList"/>
    <dgm:cxn modelId="{910E1579-B71A-4B90-B83C-9AF0594EF067}" type="presParOf" srcId="{2139ED8F-AE6C-4F85-9FA7-12B399D8EAE0}" destId="{058E3262-1BC9-43F9-8ACD-AA0CDFECC47D}" srcOrd="7" destOrd="0" presId="urn:microsoft.com/office/officeart/2018/2/layout/IconLabelList"/>
    <dgm:cxn modelId="{F6D579DC-05EE-409E-A4F8-9EF6A903012F}" type="presParOf" srcId="{2139ED8F-AE6C-4F85-9FA7-12B399D8EAE0}" destId="{45F3999E-9D65-482B-8CE3-3B6030ECA546}" srcOrd="8" destOrd="0" presId="urn:microsoft.com/office/officeart/2018/2/layout/IconLabelList"/>
    <dgm:cxn modelId="{BDCCE5F9-E074-48CD-8473-0C5B4FD17606}" type="presParOf" srcId="{45F3999E-9D65-482B-8CE3-3B6030ECA546}" destId="{54525576-5CEA-4EAA-9608-9ACC04975C46}" srcOrd="0" destOrd="0" presId="urn:microsoft.com/office/officeart/2018/2/layout/IconLabelList"/>
    <dgm:cxn modelId="{E9BCEDB6-0155-4568-8C28-9EF1FBE927A6}" type="presParOf" srcId="{45F3999E-9D65-482B-8CE3-3B6030ECA546}" destId="{9D6654E7-B985-4967-B6DC-C5713B02FC76}" srcOrd="1" destOrd="0" presId="urn:microsoft.com/office/officeart/2018/2/layout/IconLabelList"/>
    <dgm:cxn modelId="{A3274751-50EB-4B43-986A-E86845767A6E}" type="presParOf" srcId="{45F3999E-9D65-482B-8CE3-3B6030ECA546}" destId="{7CB3345B-70E5-4A9C-9ADE-7EFAB85005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8C4A23-8ACE-46B8-A0B0-8908DDF711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B5D642-AD6E-4A4C-89CA-CDF91F5CEA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We observe that there is significant overlap between the different classes of exoplanets, making it increasingly difficult for scientists to predict their habitability.</a:t>
          </a:r>
          <a:endParaRPr lang="en-US" dirty="0"/>
        </a:p>
      </dgm:t>
    </dgm:pt>
    <dgm:pt modelId="{C1C996FE-A663-403E-93ED-6A3DE7220BBF}" type="parTrans" cxnId="{D6001E38-D9FB-4BB2-BD5F-FE494CDE49F8}">
      <dgm:prSet/>
      <dgm:spPr/>
      <dgm:t>
        <a:bodyPr/>
        <a:lstStyle/>
        <a:p>
          <a:endParaRPr lang="en-US"/>
        </a:p>
      </dgm:t>
    </dgm:pt>
    <dgm:pt modelId="{68501B42-D87A-4530-BB3D-F7CBABF99CAB}" type="sibTrans" cxnId="{D6001E38-D9FB-4BB2-BD5F-FE494CDE49F8}">
      <dgm:prSet/>
      <dgm:spPr/>
      <dgm:t>
        <a:bodyPr/>
        <a:lstStyle/>
        <a:p>
          <a:endParaRPr lang="en-US"/>
        </a:p>
      </dgm:t>
    </dgm:pt>
    <dgm:pt modelId="{BB1061AC-BBD9-404E-BA8E-CD6FC21309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also observe that most of the exoplanet characteristics are independent of each other, with very few attributes having significant correlation.</a:t>
          </a:r>
          <a:endParaRPr lang="en-US"/>
        </a:p>
      </dgm:t>
    </dgm:pt>
    <dgm:pt modelId="{4BF55B07-2F65-4F61-8E62-9988365264AA}" type="parTrans" cxnId="{7FAB01A6-FD5B-42E5-B294-915AC74D55AA}">
      <dgm:prSet/>
      <dgm:spPr/>
      <dgm:t>
        <a:bodyPr/>
        <a:lstStyle/>
        <a:p>
          <a:endParaRPr lang="en-US"/>
        </a:p>
      </dgm:t>
    </dgm:pt>
    <dgm:pt modelId="{A924020A-FDDC-4D3A-9E97-84C86637C893}" type="sibTrans" cxnId="{7FAB01A6-FD5B-42E5-B294-915AC74D55AA}">
      <dgm:prSet/>
      <dgm:spPr/>
      <dgm:t>
        <a:bodyPr/>
        <a:lstStyle/>
        <a:p>
          <a:endParaRPr lang="en-US"/>
        </a:p>
      </dgm:t>
    </dgm:pt>
    <dgm:pt modelId="{CDC35B88-813F-433C-B3C6-3EAC211318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Subsequently, this leads to high variance contributions from all the features</a:t>
          </a:r>
          <a:endParaRPr lang="en-US"/>
        </a:p>
      </dgm:t>
    </dgm:pt>
    <dgm:pt modelId="{8616A222-E713-4BDB-B349-0F5841F282BA}" type="parTrans" cxnId="{67BD2719-EAD5-4C11-A214-31869B6EAB4B}">
      <dgm:prSet/>
      <dgm:spPr/>
      <dgm:t>
        <a:bodyPr/>
        <a:lstStyle/>
        <a:p>
          <a:endParaRPr lang="en-US"/>
        </a:p>
      </dgm:t>
    </dgm:pt>
    <dgm:pt modelId="{32A520B9-3336-4E45-845E-EF27F64EF7E3}" type="sibTrans" cxnId="{67BD2719-EAD5-4C11-A214-31869B6EAB4B}">
      <dgm:prSet/>
      <dgm:spPr/>
      <dgm:t>
        <a:bodyPr/>
        <a:lstStyle/>
        <a:p>
          <a:endParaRPr lang="en-US"/>
        </a:p>
      </dgm:t>
    </dgm:pt>
    <dgm:pt modelId="{C6E8DCF4-CA29-43B3-9D68-6C977B5256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 difference in feature rank importance was observed across the different algorithms, showing the differences in the working of each model.</a:t>
          </a:r>
          <a:endParaRPr lang="en-US"/>
        </a:p>
      </dgm:t>
    </dgm:pt>
    <dgm:pt modelId="{AB1EDAA3-2149-4D79-A0E9-A100F20B375A}" type="parTrans" cxnId="{9708E11A-83F3-43DC-A0D7-6E2F28D24BE1}">
      <dgm:prSet/>
      <dgm:spPr/>
      <dgm:t>
        <a:bodyPr/>
        <a:lstStyle/>
        <a:p>
          <a:endParaRPr lang="en-US"/>
        </a:p>
      </dgm:t>
    </dgm:pt>
    <dgm:pt modelId="{8B58D5C6-4D06-4840-B9ED-222474C2461E}" type="sibTrans" cxnId="{9708E11A-83F3-43DC-A0D7-6E2F28D24BE1}">
      <dgm:prSet/>
      <dgm:spPr/>
      <dgm:t>
        <a:bodyPr/>
        <a:lstStyle/>
        <a:p>
          <a:endParaRPr lang="en-US"/>
        </a:p>
      </dgm:t>
    </dgm:pt>
    <dgm:pt modelId="{90C1B10B-39AF-4A19-A079-596775DBD0B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Additionally, we see that machine learning algorithms prefer categorical variables for classification as it allows them to form decisions faster and reduce entropy quicker.</a:t>
          </a:r>
          <a:endParaRPr lang="en-US"/>
        </a:p>
      </dgm:t>
    </dgm:pt>
    <dgm:pt modelId="{5E4D178F-C307-4AD0-A1E7-BAEDF338C1CB}" type="parTrans" cxnId="{C276DEB2-8B7D-4654-91DD-19CB8A065E92}">
      <dgm:prSet/>
      <dgm:spPr/>
      <dgm:t>
        <a:bodyPr/>
        <a:lstStyle/>
        <a:p>
          <a:endParaRPr lang="en-US"/>
        </a:p>
      </dgm:t>
    </dgm:pt>
    <dgm:pt modelId="{9EF01BFA-BE7A-4D15-A4CC-D4C6532B8C0B}" type="sibTrans" cxnId="{C276DEB2-8B7D-4654-91DD-19CB8A065E92}">
      <dgm:prSet/>
      <dgm:spPr/>
      <dgm:t>
        <a:bodyPr/>
        <a:lstStyle/>
        <a:p>
          <a:endParaRPr lang="en-US"/>
        </a:p>
      </dgm:t>
    </dgm:pt>
    <dgm:pt modelId="{37DB5EEA-ED86-4A16-B9FA-74B991F1554E}" type="pres">
      <dgm:prSet presAssocID="{C78C4A23-8ACE-46B8-A0B0-8908DDF71162}" presName="root" presStyleCnt="0">
        <dgm:presLayoutVars>
          <dgm:dir/>
          <dgm:resizeHandles val="exact"/>
        </dgm:presLayoutVars>
      </dgm:prSet>
      <dgm:spPr/>
    </dgm:pt>
    <dgm:pt modelId="{6A4EE9BF-5807-414A-8F20-2EEE29385D96}" type="pres">
      <dgm:prSet presAssocID="{20B5D642-AD6E-4A4C-89CA-CDF91F5CEA57}" presName="compNode" presStyleCnt="0"/>
      <dgm:spPr/>
    </dgm:pt>
    <dgm:pt modelId="{C4146117-F914-417A-9CDA-2CC493D3C40E}" type="pres">
      <dgm:prSet presAssocID="{20B5D642-AD6E-4A4C-89CA-CDF91F5CEA57}" presName="bgRect" presStyleLbl="bgShp" presStyleIdx="0" presStyleCnt="5"/>
      <dgm:spPr/>
    </dgm:pt>
    <dgm:pt modelId="{3D43FFFD-1F09-454D-9A1E-3900DECDF7ED}" type="pres">
      <dgm:prSet presAssocID="{20B5D642-AD6E-4A4C-89CA-CDF91F5CEA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7398C0C-B4E3-4367-9BDE-56A21CB85008}" type="pres">
      <dgm:prSet presAssocID="{20B5D642-AD6E-4A4C-89CA-CDF91F5CEA57}" presName="spaceRect" presStyleCnt="0"/>
      <dgm:spPr/>
    </dgm:pt>
    <dgm:pt modelId="{7D31FDBD-03F2-435D-99C9-BBBE61239365}" type="pres">
      <dgm:prSet presAssocID="{20B5D642-AD6E-4A4C-89CA-CDF91F5CEA57}" presName="parTx" presStyleLbl="revTx" presStyleIdx="0" presStyleCnt="5">
        <dgm:presLayoutVars>
          <dgm:chMax val="0"/>
          <dgm:chPref val="0"/>
        </dgm:presLayoutVars>
      </dgm:prSet>
      <dgm:spPr/>
    </dgm:pt>
    <dgm:pt modelId="{79B95A61-1BE3-439E-9F84-BF56F05304AE}" type="pres">
      <dgm:prSet presAssocID="{68501B42-D87A-4530-BB3D-F7CBABF99CAB}" presName="sibTrans" presStyleCnt="0"/>
      <dgm:spPr/>
    </dgm:pt>
    <dgm:pt modelId="{0C0CEAF6-5949-4A4D-9552-1B4693C0DDB0}" type="pres">
      <dgm:prSet presAssocID="{BB1061AC-BBD9-404E-BA8E-CD6FC2130938}" presName="compNode" presStyleCnt="0"/>
      <dgm:spPr/>
    </dgm:pt>
    <dgm:pt modelId="{49C9B4D4-6ED3-4B37-9881-5158EB449A19}" type="pres">
      <dgm:prSet presAssocID="{BB1061AC-BBD9-404E-BA8E-CD6FC2130938}" presName="bgRect" presStyleLbl="bgShp" presStyleIdx="1" presStyleCnt="5"/>
      <dgm:spPr/>
    </dgm:pt>
    <dgm:pt modelId="{5BCC8538-D820-4403-9047-92E10C28618D}" type="pres">
      <dgm:prSet presAssocID="{BB1061AC-BBD9-404E-BA8E-CD6FC21309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75778693-7801-4AA3-8E96-FB1EEF1A336F}" type="pres">
      <dgm:prSet presAssocID="{BB1061AC-BBD9-404E-BA8E-CD6FC2130938}" presName="spaceRect" presStyleCnt="0"/>
      <dgm:spPr/>
    </dgm:pt>
    <dgm:pt modelId="{D2A2CC89-05EB-4E8B-BD77-080EBC7F2B15}" type="pres">
      <dgm:prSet presAssocID="{BB1061AC-BBD9-404E-BA8E-CD6FC2130938}" presName="parTx" presStyleLbl="revTx" presStyleIdx="1" presStyleCnt="5">
        <dgm:presLayoutVars>
          <dgm:chMax val="0"/>
          <dgm:chPref val="0"/>
        </dgm:presLayoutVars>
      </dgm:prSet>
      <dgm:spPr/>
    </dgm:pt>
    <dgm:pt modelId="{83F67922-B5D1-4858-8FF0-C3D1E09BEBCC}" type="pres">
      <dgm:prSet presAssocID="{A924020A-FDDC-4D3A-9E97-84C86637C893}" presName="sibTrans" presStyleCnt="0"/>
      <dgm:spPr/>
    </dgm:pt>
    <dgm:pt modelId="{C4F182DB-1DB0-4456-B711-F035D79A9887}" type="pres">
      <dgm:prSet presAssocID="{CDC35B88-813F-433C-B3C6-3EAC211318F7}" presName="compNode" presStyleCnt="0"/>
      <dgm:spPr/>
    </dgm:pt>
    <dgm:pt modelId="{D29542DB-E722-4152-B99B-03DEEFA633D9}" type="pres">
      <dgm:prSet presAssocID="{CDC35B88-813F-433C-B3C6-3EAC211318F7}" presName="bgRect" presStyleLbl="bgShp" presStyleIdx="2" presStyleCnt="5"/>
      <dgm:spPr/>
    </dgm:pt>
    <dgm:pt modelId="{CAD0BCA7-CC44-4314-B30B-9FBD73CF17B4}" type="pres">
      <dgm:prSet presAssocID="{CDC35B88-813F-433C-B3C6-3EAC211318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1079C0-D839-4782-BD7C-43E71E115720}" type="pres">
      <dgm:prSet presAssocID="{CDC35B88-813F-433C-B3C6-3EAC211318F7}" presName="spaceRect" presStyleCnt="0"/>
      <dgm:spPr/>
    </dgm:pt>
    <dgm:pt modelId="{A9D9291A-0757-433D-B0A9-AAFEA8AC13C7}" type="pres">
      <dgm:prSet presAssocID="{CDC35B88-813F-433C-B3C6-3EAC211318F7}" presName="parTx" presStyleLbl="revTx" presStyleIdx="2" presStyleCnt="5">
        <dgm:presLayoutVars>
          <dgm:chMax val="0"/>
          <dgm:chPref val="0"/>
        </dgm:presLayoutVars>
      </dgm:prSet>
      <dgm:spPr/>
    </dgm:pt>
    <dgm:pt modelId="{932D609D-B3B1-44C7-ACEE-FDDCD9B86352}" type="pres">
      <dgm:prSet presAssocID="{32A520B9-3336-4E45-845E-EF27F64EF7E3}" presName="sibTrans" presStyleCnt="0"/>
      <dgm:spPr/>
    </dgm:pt>
    <dgm:pt modelId="{4C2D7C90-3C7B-4957-BCA3-780A24494AFC}" type="pres">
      <dgm:prSet presAssocID="{C6E8DCF4-CA29-43B3-9D68-6C977B525620}" presName="compNode" presStyleCnt="0"/>
      <dgm:spPr/>
    </dgm:pt>
    <dgm:pt modelId="{439C7E0D-7A70-46AB-A1E3-EF86DF50BE6F}" type="pres">
      <dgm:prSet presAssocID="{C6E8DCF4-CA29-43B3-9D68-6C977B525620}" presName="bgRect" presStyleLbl="bgShp" presStyleIdx="3" presStyleCnt="5"/>
      <dgm:spPr/>
    </dgm:pt>
    <dgm:pt modelId="{3C663D7E-1725-45B6-8588-0E11A457606F}" type="pres">
      <dgm:prSet presAssocID="{C6E8DCF4-CA29-43B3-9D68-6C977B5256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AF0E2F0-60ED-43DB-8E4E-F180DFF1B86F}" type="pres">
      <dgm:prSet presAssocID="{C6E8DCF4-CA29-43B3-9D68-6C977B525620}" presName="spaceRect" presStyleCnt="0"/>
      <dgm:spPr/>
    </dgm:pt>
    <dgm:pt modelId="{48D6707D-DACC-4C7E-BF2F-441439D6BB3B}" type="pres">
      <dgm:prSet presAssocID="{C6E8DCF4-CA29-43B3-9D68-6C977B525620}" presName="parTx" presStyleLbl="revTx" presStyleIdx="3" presStyleCnt="5">
        <dgm:presLayoutVars>
          <dgm:chMax val="0"/>
          <dgm:chPref val="0"/>
        </dgm:presLayoutVars>
      </dgm:prSet>
      <dgm:spPr/>
    </dgm:pt>
    <dgm:pt modelId="{2A7CF9A2-C645-48D1-87AF-0DA32FC50B1D}" type="pres">
      <dgm:prSet presAssocID="{8B58D5C6-4D06-4840-B9ED-222474C2461E}" presName="sibTrans" presStyleCnt="0"/>
      <dgm:spPr/>
    </dgm:pt>
    <dgm:pt modelId="{DF95CE50-47DB-4417-BF94-6F019E0DB742}" type="pres">
      <dgm:prSet presAssocID="{90C1B10B-39AF-4A19-A079-596775DBD0BE}" presName="compNode" presStyleCnt="0"/>
      <dgm:spPr/>
    </dgm:pt>
    <dgm:pt modelId="{0CBFC2B2-212B-4ADB-A9D0-1C1F1D79D86F}" type="pres">
      <dgm:prSet presAssocID="{90C1B10B-39AF-4A19-A079-596775DBD0BE}" presName="bgRect" presStyleLbl="bgShp" presStyleIdx="4" presStyleCnt="5"/>
      <dgm:spPr/>
    </dgm:pt>
    <dgm:pt modelId="{0078D113-AA04-4B0B-BC2D-3851C12DEB73}" type="pres">
      <dgm:prSet presAssocID="{90C1B10B-39AF-4A19-A079-596775DBD0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D1D07A-F591-4B7A-8811-3CB1163568E6}" type="pres">
      <dgm:prSet presAssocID="{90C1B10B-39AF-4A19-A079-596775DBD0BE}" presName="spaceRect" presStyleCnt="0"/>
      <dgm:spPr/>
    </dgm:pt>
    <dgm:pt modelId="{52C83462-47E5-4000-A516-7C414D2F6B16}" type="pres">
      <dgm:prSet presAssocID="{90C1B10B-39AF-4A19-A079-596775DBD0B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2D5A15-E9D9-4DC7-A436-8D7C12989E36}" type="presOf" srcId="{20B5D642-AD6E-4A4C-89CA-CDF91F5CEA57}" destId="{7D31FDBD-03F2-435D-99C9-BBBE61239365}" srcOrd="0" destOrd="0" presId="urn:microsoft.com/office/officeart/2018/2/layout/IconVerticalSolidList"/>
    <dgm:cxn modelId="{67BD2719-EAD5-4C11-A214-31869B6EAB4B}" srcId="{C78C4A23-8ACE-46B8-A0B0-8908DDF71162}" destId="{CDC35B88-813F-433C-B3C6-3EAC211318F7}" srcOrd="2" destOrd="0" parTransId="{8616A222-E713-4BDB-B349-0F5841F282BA}" sibTransId="{32A520B9-3336-4E45-845E-EF27F64EF7E3}"/>
    <dgm:cxn modelId="{9708E11A-83F3-43DC-A0D7-6E2F28D24BE1}" srcId="{C78C4A23-8ACE-46B8-A0B0-8908DDF71162}" destId="{C6E8DCF4-CA29-43B3-9D68-6C977B525620}" srcOrd="3" destOrd="0" parTransId="{AB1EDAA3-2149-4D79-A0E9-A100F20B375A}" sibTransId="{8B58D5C6-4D06-4840-B9ED-222474C2461E}"/>
    <dgm:cxn modelId="{DEE9EF1B-4517-41DF-9FFC-5D460CE43E07}" type="presOf" srcId="{C6E8DCF4-CA29-43B3-9D68-6C977B525620}" destId="{48D6707D-DACC-4C7E-BF2F-441439D6BB3B}" srcOrd="0" destOrd="0" presId="urn:microsoft.com/office/officeart/2018/2/layout/IconVerticalSolidList"/>
    <dgm:cxn modelId="{D6001E38-D9FB-4BB2-BD5F-FE494CDE49F8}" srcId="{C78C4A23-8ACE-46B8-A0B0-8908DDF71162}" destId="{20B5D642-AD6E-4A4C-89CA-CDF91F5CEA57}" srcOrd="0" destOrd="0" parTransId="{C1C996FE-A663-403E-93ED-6A3DE7220BBF}" sibTransId="{68501B42-D87A-4530-BB3D-F7CBABF99CAB}"/>
    <dgm:cxn modelId="{22F5386F-9137-4CB6-B327-A8DB7BFA2CBC}" type="presOf" srcId="{BB1061AC-BBD9-404E-BA8E-CD6FC2130938}" destId="{D2A2CC89-05EB-4E8B-BD77-080EBC7F2B15}" srcOrd="0" destOrd="0" presId="urn:microsoft.com/office/officeart/2018/2/layout/IconVerticalSolidList"/>
    <dgm:cxn modelId="{89DA5971-80A4-4DCF-924B-F1E5C208DE3B}" type="presOf" srcId="{CDC35B88-813F-433C-B3C6-3EAC211318F7}" destId="{A9D9291A-0757-433D-B0A9-AAFEA8AC13C7}" srcOrd="0" destOrd="0" presId="urn:microsoft.com/office/officeart/2018/2/layout/IconVerticalSolidList"/>
    <dgm:cxn modelId="{0E8A1077-8812-4945-8019-EFDD8E5A0DA5}" type="presOf" srcId="{90C1B10B-39AF-4A19-A079-596775DBD0BE}" destId="{52C83462-47E5-4000-A516-7C414D2F6B16}" srcOrd="0" destOrd="0" presId="urn:microsoft.com/office/officeart/2018/2/layout/IconVerticalSolidList"/>
    <dgm:cxn modelId="{7FAB01A6-FD5B-42E5-B294-915AC74D55AA}" srcId="{C78C4A23-8ACE-46B8-A0B0-8908DDF71162}" destId="{BB1061AC-BBD9-404E-BA8E-CD6FC2130938}" srcOrd="1" destOrd="0" parTransId="{4BF55B07-2F65-4F61-8E62-9988365264AA}" sibTransId="{A924020A-FDDC-4D3A-9E97-84C86637C893}"/>
    <dgm:cxn modelId="{C276DEB2-8B7D-4654-91DD-19CB8A065E92}" srcId="{C78C4A23-8ACE-46B8-A0B0-8908DDF71162}" destId="{90C1B10B-39AF-4A19-A079-596775DBD0BE}" srcOrd="4" destOrd="0" parTransId="{5E4D178F-C307-4AD0-A1E7-BAEDF338C1CB}" sibTransId="{9EF01BFA-BE7A-4D15-A4CC-D4C6532B8C0B}"/>
    <dgm:cxn modelId="{941020B4-BA17-4501-A86F-5EECD444A6FB}" type="presOf" srcId="{C78C4A23-8ACE-46B8-A0B0-8908DDF71162}" destId="{37DB5EEA-ED86-4A16-B9FA-74B991F1554E}" srcOrd="0" destOrd="0" presId="urn:microsoft.com/office/officeart/2018/2/layout/IconVerticalSolidList"/>
    <dgm:cxn modelId="{6EBAF932-18B6-43B7-98AD-FC8CF1EDC86C}" type="presParOf" srcId="{37DB5EEA-ED86-4A16-B9FA-74B991F1554E}" destId="{6A4EE9BF-5807-414A-8F20-2EEE29385D96}" srcOrd="0" destOrd="0" presId="urn:microsoft.com/office/officeart/2018/2/layout/IconVerticalSolidList"/>
    <dgm:cxn modelId="{0060A6FB-044C-4C8D-8474-8CA48184C340}" type="presParOf" srcId="{6A4EE9BF-5807-414A-8F20-2EEE29385D96}" destId="{C4146117-F914-417A-9CDA-2CC493D3C40E}" srcOrd="0" destOrd="0" presId="urn:microsoft.com/office/officeart/2018/2/layout/IconVerticalSolidList"/>
    <dgm:cxn modelId="{E28E7D30-2E9E-49DC-AA71-7C6EED34F032}" type="presParOf" srcId="{6A4EE9BF-5807-414A-8F20-2EEE29385D96}" destId="{3D43FFFD-1F09-454D-9A1E-3900DECDF7ED}" srcOrd="1" destOrd="0" presId="urn:microsoft.com/office/officeart/2018/2/layout/IconVerticalSolidList"/>
    <dgm:cxn modelId="{8F89784F-29A7-4473-A6AA-65DCBB76897A}" type="presParOf" srcId="{6A4EE9BF-5807-414A-8F20-2EEE29385D96}" destId="{C7398C0C-B4E3-4367-9BDE-56A21CB85008}" srcOrd="2" destOrd="0" presId="urn:microsoft.com/office/officeart/2018/2/layout/IconVerticalSolidList"/>
    <dgm:cxn modelId="{E1C88E56-4FEC-4866-815B-30E028100665}" type="presParOf" srcId="{6A4EE9BF-5807-414A-8F20-2EEE29385D96}" destId="{7D31FDBD-03F2-435D-99C9-BBBE61239365}" srcOrd="3" destOrd="0" presId="urn:microsoft.com/office/officeart/2018/2/layout/IconVerticalSolidList"/>
    <dgm:cxn modelId="{A7EF5553-3305-4922-AB21-202404F34C5C}" type="presParOf" srcId="{37DB5EEA-ED86-4A16-B9FA-74B991F1554E}" destId="{79B95A61-1BE3-439E-9F84-BF56F05304AE}" srcOrd="1" destOrd="0" presId="urn:microsoft.com/office/officeart/2018/2/layout/IconVerticalSolidList"/>
    <dgm:cxn modelId="{1F227937-081E-419B-9B67-2BE61050BA9C}" type="presParOf" srcId="{37DB5EEA-ED86-4A16-B9FA-74B991F1554E}" destId="{0C0CEAF6-5949-4A4D-9552-1B4693C0DDB0}" srcOrd="2" destOrd="0" presId="urn:microsoft.com/office/officeart/2018/2/layout/IconVerticalSolidList"/>
    <dgm:cxn modelId="{87F95943-A973-494B-B480-F02560B368C3}" type="presParOf" srcId="{0C0CEAF6-5949-4A4D-9552-1B4693C0DDB0}" destId="{49C9B4D4-6ED3-4B37-9881-5158EB449A19}" srcOrd="0" destOrd="0" presId="urn:microsoft.com/office/officeart/2018/2/layout/IconVerticalSolidList"/>
    <dgm:cxn modelId="{CEAA158F-FB91-40D7-990C-AF2057D2B8AB}" type="presParOf" srcId="{0C0CEAF6-5949-4A4D-9552-1B4693C0DDB0}" destId="{5BCC8538-D820-4403-9047-92E10C28618D}" srcOrd="1" destOrd="0" presId="urn:microsoft.com/office/officeart/2018/2/layout/IconVerticalSolidList"/>
    <dgm:cxn modelId="{F384F84E-2DD8-4B60-A9A8-E53D4F6BE349}" type="presParOf" srcId="{0C0CEAF6-5949-4A4D-9552-1B4693C0DDB0}" destId="{75778693-7801-4AA3-8E96-FB1EEF1A336F}" srcOrd="2" destOrd="0" presId="urn:microsoft.com/office/officeart/2018/2/layout/IconVerticalSolidList"/>
    <dgm:cxn modelId="{955DAB71-107B-48B8-8879-B8B280A4570B}" type="presParOf" srcId="{0C0CEAF6-5949-4A4D-9552-1B4693C0DDB0}" destId="{D2A2CC89-05EB-4E8B-BD77-080EBC7F2B15}" srcOrd="3" destOrd="0" presId="urn:microsoft.com/office/officeart/2018/2/layout/IconVerticalSolidList"/>
    <dgm:cxn modelId="{B312F657-C2CA-4A69-9DA1-600BCAB7AE29}" type="presParOf" srcId="{37DB5EEA-ED86-4A16-B9FA-74B991F1554E}" destId="{83F67922-B5D1-4858-8FF0-C3D1E09BEBCC}" srcOrd="3" destOrd="0" presId="urn:microsoft.com/office/officeart/2018/2/layout/IconVerticalSolidList"/>
    <dgm:cxn modelId="{64F193C6-EE85-4352-9F4F-8BD2310E0214}" type="presParOf" srcId="{37DB5EEA-ED86-4A16-B9FA-74B991F1554E}" destId="{C4F182DB-1DB0-4456-B711-F035D79A9887}" srcOrd="4" destOrd="0" presId="urn:microsoft.com/office/officeart/2018/2/layout/IconVerticalSolidList"/>
    <dgm:cxn modelId="{66508FA3-7376-4FAE-8E9F-2183BBD360C5}" type="presParOf" srcId="{C4F182DB-1DB0-4456-B711-F035D79A9887}" destId="{D29542DB-E722-4152-B99B-03DEEFA633D9}" srcOrd="0" destOrd="0" presId="urn:microsoft.com/office/officeart/2018/2/layout/IconVerticalSolidList"/>
    <dgm:cxn modelId="{45E7A18A-84B3-4E88-A636-E4F3F2AB3A87}" type="presParOf" srcId="{C4F182DB-1DB0-4456-B711-F035D79A9887}" destId="{CAD0BCA7-CC44-4314-B30B-9FBD73CF17B4}" srcOrd="1" destOrd="0" presId="urn:microsoft.com/office/officeart/2018/2/layout/IconVerticalSolidList"/>
    <dgm:cxn modelId="{9EC31F02-1FB9-4861-8179-79A77E9D7E4B}" type="presParOf" srcId="{C4F182DB-1DB0-4456-B711-F035D79A9887}" destId="{9D1079C0-D839-4782-BD7C-43E71E115720}" srcOrd="2" destOrd="0" presId="urn:microsoft.com/office/officeart/2018/2/layout/IconVerticalSolidList"/>
    <dgm:cxn modelId="{B88926C7-D71E-48FF-B7DD-09AFA4C2BA27}" type="presParOf" srcId="{C4F182DB-1DB0-4456-B711-F035D79A9887}" destId="{A9D9291A-0757-433D-B0A9-AAFEA8AC13C7}" srcOrd="3" destOrd="0" presId="urn:microsoft.com/office/officeart/2018/2/layout/IconVerticalSolidList"/>
    <dgm:cxn modelId="{EA6BE573-7962-496F-932A-046A9F0BE8B5}" type="presParOf" srcId="{37DB5EEA-ED86-4A16-B9FA-74B991F1554E}" destId="{932D609D-B3B1-44C7-ACEE-FDDCD9B86352}" srcOrd="5" destOrd="0" presId="urn:microsoft.com/office/officeart/2018/2/layout/IconVerticalSolidList"/>
    <dgm:cxn modelId="{DCA67F64-3085-41E9-94F9-79BD2E6B75BE}" type="presParOf" srcId="{37DB5EEA-ED86-4A16-B9FA-74B991F1554E}" destId="{4C2D7C90-3C7B-4957-BCA3-780A24494AFC}" srcOrd="6" destOrd="0" presId="urn:microsoft.com/office/officeart/2018/2/layout/IconVerticalSolidList"/>
    <dgm:cxn modelId="{3509A5DA-987F-4955-A0B6-B59691A0C94D}" type="presParOf" srcId="{4C2D7C90-3C7B-4957-BCA3-780A24494AFC}" destId="{439C7E0D-7A70-46AB-A1E3-EF86DF50BE6F}" srcOrd="0" destOrd="0" presId="urn:microsoft.com/office/officeart/2018/2/layout/IconVerticalSolidList"/>
    <dgm:cxn modelId="{21A03D3C-4C72-47BC-8A87-E413D42AADA8}" type="presParOf" srcId="{4C2D7C90-3C7B-4957-BCA3-780A24494AFC}" destId="{3C663D7E-1725-45B6-8588-0E11A457606F}" srcOrd="1" destOrd="0" presId="urn:microsoft.com/office/officeart/2018/2/layout/IconVerticalSolidList"/>
    <dgm:cxn modelId="{6B093826-59B9-476E-8ABB-FEA1F2DF6844}" type="presParOf" srcId="{4C2D7C90-3C7B-4957-BCA3-780A24494AFC}" destId="{7AF0E2F0-60ED-43DB-8E4E-F180DFF1B86F}" srcOrd="2" destOrd="0" presId="urn:microsoft.com/office/officeart/2018/2/layout/IconVerticalSolidList"/>
    <dgm:cxn modelId="{1A97B285-2CAB-4873-9E6F-1B307DEE082B}" type="presParOf" srcId="{4C2D7C90-3C7B-4957-BCA3-780A24494AFC}" destId="{48D6707D-DACC-4C7E-BF2F-441439D6BB3B}" srcOrd="3" destOrd="0" presId="urn:microsoft.com/office/officeart/2018/2/layout/IconVerticalSolidList"/>
    <dgm:cxn modelId="{316A8067-EC3E-43C7-92F3-9763F1A4D128}" type="presParOf" srcId="{37DB5EEA-ED86-4A16-B9FA-74B991F1554E}" destId="{2A7CF9A2-C645-48D1-87AF-0DA32FC50B1D}" srcOrd="7" destOrd="0" presId="urn:microsoft.com/office/officeart/2018/2/layout/IconVerticalSolidList"/>
    <dgm:cxn modelId="{7FFC27C9-5980-4F88-B990-60D44809FCD9}" type="presParOf" srcId="{37DB5EEA-ED86-4A16-B9FA-74B991F1554E}" destId="{DF95CE50-47DB-4417-BF94-6F019E0DB742}" srcOrd="8" destOrd="0" presId="urn:microsoft.com/office/officeart/2018/2/layout/IconVerticalSolidList"/>
    <dgm:cxn modelId="{256B5C20-1406-40B9-8381-1D39DF1BDFB6}" type="presParOf" srcId="{DF95CE50-47DB-4417-BF94-6F019E0DB742}" destId="{0CBFC2B2-212B-4ADB-A9D0-1C1F1D79D86F}" srcOrd="0" destOrd="0" presId="urn:microsoft.com/office/officeart/2018/2/layout/IconVerticalSolidList"/>
    <dgm:cxn modelId="{41033CFD-4210-4306-85BC-E8FED6C99A2F}" type="presParOf" srcId="{DF95CE50-47DB-4417-BF94-6F019E0DB742}" destId="{0078D113-AA04-4B0B-BC2D-3851C12DEB73}" srcOrd="1" destOrd="0" presId="urn:microsoft.com/office/officeart/2018/2/layout/IconVerticalSolidList"/>
    <dgm:cxn modelId="{2A9F9E54-C00A-4E89-B5BD-216A1E31C542}" type="presParOf" srcId="{DF95CE50-47DB-4417-BF94-6F019E0DB742}" destId="{7BD1D07A-F591-4B7A-8811-3CB1163568E6}" srcOrd="2" destOrd="0" presId="urn:microsoft.com/office/officeart/2018/2/layout/IconVerticalSolidList"/>
    <dgm:cxn modelId="{096F11F1-AAC6-43A1-A6F7-F41DAFD044CB}" type="presParOf" srcId="{DF95CE50-47DB-4417-BF94-6F019E0DB742}" destId="{52C83462-47E5-4000-A516-7C414D2F6B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9A14D-C7E5-484E-82BC-27EFBD6971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DC621AFD-BB23-44A2-87BA-A9E67362F4B5}">
      <dgm:prSet/>
      <dgm:spPr/>
      <dgm:t>
        <a:bodyPr/>
        <a:lstStyle/>
        <a:p>
          <a:r>
            <a:rPr lang="en-US" b="0" i="0" baseline="0"/>
            <a:t>Aditeya created the data preprocessing pipeline which allowed for removal of noise and redundant features in the dataset. Additionally, he worked on classification models based on traditional Machine Learning approaches. </a:t>
          </a:r>
          <a:endParaRPr lang="en-US"/>
        </a:p>
      </dgm:t>
    </dgm:pt>
    <dgm:pt modelId="{3C4F4677-40EF-4CB1-8C4B-12707D93DE0D}" type="parTrans" cxnId="{C484DF2F-FF65-4FE1-9A8C-97D71E6A607A}">
      <dgm:prSet/>
      <dgm:spPr/>
      <dgm:t>
        <a:bodyPr/>
        <a:lstStyle/>
        <a:p>
          <a:endParaRPr lang="en-US"/>
        </a:p>
      </dgm:t>
    </dgm:pt>
    <dgm:pt modelId="{BACA775C-6DE7-4B36-96D3-8F1D3850620E}" type="sibTrans" cxnId="{C484DF2F-FF65-4FE1-9A8C-97D71E6A607A}">
      <dgm:prSet/>
      <dgm:spPr/>
      <dgm:t>
        <a:bodyPr/>
        <a:lstStyle/>
        <a:p>
          <a:endParaRPr lang="en-US"/>
        </a:p>
      </dgm:t>
    </dgm:pt>
    <dgm:pt modelId="{776C742C-7BC9-4B56-A9BD-B3692A6C078B}">
      <dgm:prSet/>
      <dgm:spPr/>
      <dgm:t>
        <a:bodyPr/>
        <a:lstStyle/>
        <a:p>
          <a:r>
            <a:rPr lang="en-US" b="0" i="0" baseline="0" dirty="0"/>
            <a:t>Ameya worked on the literature review to provide us with background information about exoplanets. He also produced the various hypotheses to be tested and worked on Deep Learning based approaches.</a:t>
          </a:r>
          <a:endParaRPr lang="en-US" dirty="0"/>
        </a:p>
      </dgm:t>
    </dgm:pt>
    <dgm:pt modelId="{EC84E8AC-802F-4834-889A-FD31B0536A10}" type="parTrans" cxnId="{62BA5DC1-1E78-4D26-BC7E-2348B0D0CD74}">
      <dgm:prSet/>
      <dgm:spPr/>
      <dgm:t>
        <a:bodyPr/>
        <a:lstStyle/>
        <a:p>
          <a:endParaRPr lang="en-US"/>
        </a:p>
      </dgm:t>
    </dgm:pt>
    <dgm:pt modelId="{C3C5A1A2-62F5-4E0C-B83A-23D0E8C183C7}" type="sibTrans" cxnId="{62BA5DC1-1E78-4D26-BC7E-2348B0D0CD74}">
      <dgm:prSet/>
      <dgm:spPr/>
      <dgm:t>
        <a:bodyPr/>
        <a:lstStyle/>
        <a:p>
          <a:endParaRPr lang="en-US"/>
        </a:p>
      </dgm:t>
    </dgm:pt>
    <dgm:pt modelId="{4ABAE99B-A49B-4885-89DD-BB614F7ABCDB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b="0" i="0" baseline="0" dirty="0" err="1"/>
            <a:t>Saarthak</a:t>
          </a:r>
          <a:r>
            <a:rPr lang="en-US" b="0" i="0" baseline="0" dirty="0"/>
            <a:t> provided us with the necessary </a:t>
          </a:r>
          <a:r>
            <a:rPr lang="en-US" b="0" i="0" baseline="0" dirty="0" err="1"/>
            <a:t>visualisations</a:t>
          </a:r>
          <a:r>
            <a:rPr lang="en-US" b="0" i="0" baseline="0" dirty="0"/>
            <a:t> to help us understand the data better. Additionally, he worked on the analysis of the models themselves, including the ranking of feature importance to give us greater insights </a:t>
          </a:r>
          <a:r>
            <a:rPr lang="en-IN" b="0" i="0" baseline="0" dirty="0"/>
            <a:t>on our classification.</a:t>
          </a:r>
          <a:endParaRPr lang="en-US" dirty="0"/>
        </a:p>
      </dgm:t>
    </dgm:pt>
    <dgm:pt modelId="{C85AB362-A253-43C9-A5DD-BC4C3240C2AA}" type="parTrans" cxnId="{A80FECCD-28A1-4D28-964E-08328C4B3968}">
      <dgm:prSet/>
      <dgm:spPr/>
      <dgm:t>
        <a:bodyPr/>
        <a:lstStyle/>
        <a:p>
          <a:endParaRPr lang="en-US"/>
        </a:p>
      </dgm:t>
    </dgm:pt>
    <dgm:pt modelId="{DBE2C711-599C-44B9-AED4-6A9180097A75}" type="sibTrans" cxnId="{A80FECCD-28A1-4D28-964E-08328C4B3968}">
      <dgm:prSet/>
      <dgm:spPr/>
      <dgm:t>
        <a:bodyPr/>
        <a:lstStyle/>
        <a:p>
          <a:endParaRPr lang="en-US"/>
        </a:p>
      </dgm:t>
    </dgm:pt>
    <dgm:pt modelId="{A3D83D18-368D-4605-B2B9-0F5CF1895A2E}" type="pres">
      <dgm:prSet presAssocID="{B589A14D-C7E5-484E-82BC-27EFBD697153}" presName="root" presStyleCnt="0">
        <dgm:presLayoutVars>
          <dgm:dir/>
          <dgm:resizeHandles val="exact"/>
        </dgm:presLayoutVars>
      </dgm:prSet>
      <dgm:spPr/>
    </dgm:pt>
    <dgm:pt modelId="{E26DF80E-DF0E-4461-B80B-036398E80245}" type="pres">
      <dgm:prSet presAssocID="{DC621AFD-BB23-44A2-87BA-A9E67362F4B5}" presName="compNode" presStyleCnt="0"/>
      <dgm:spPr/>
    </dgm:pt>
    <dgm:pt modelId="{2185E707-4C01-4AE9-AF15-E263456B4A12}" type="pres">
      <dgm:prSet presAssocID="{DC621AFD-BB23-44A2-87BA-A9E67362F4B5}" presName="bgRect" presStyleLbl="bgShp" presStyleIdx="0" presStyleCnt="3" custLinFactNeighborX="29"/>
      <dgm:spPr>
        <a:solidFill>
          <a:schemeClr val="tx1">
            <a:lumMod val="85000"/>
            <a:lumOff val="15000"/>
          </a:schemeClr>
        </a:solidFill>
      </dgm:spPr>
    </dgm:pt>
    <dgm:pt modelId="{F5C76430-35E0-4D11-9CE7-364172C7ECCF}" type="pres">
      <dgm:prSet presAssocID="{DC621AFD-BB23-44A2-87BA-A9E67362F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7C00898-6C71-4CA3-B869-B2CF01271742}" type="pres">
      <dgm:prSet presAssocID="{DC621AFD-BB23-44A2-87BA-A9E67362F4B5}" presName="spaceRect" presStyleCnt="0"/>
      <dgm:spPr/>
    </dgm:pt>
    <dgm:pt modelId="{5908BF1D-B8FF-4943-8579-54745E1F5D49}" type="pres">
      <dgm:prSet presAssocID="{DC621AFD-BB23-44A2-87BA-A9E67362F4B5}" presName="parTx" presStyleLbl="revTx" presStyleIdx="0" presStyleCnt="3">
        <dgm:presLayoutVars>
          <dgm:chMax val="0"/>
          <dgm:chPref val="0"/>
        </dgm:presLayoutVars>
      </dgm:prSet>
      <dgm:spPr/>
    </dgm:pt>
    <dgm:pt modelId="{A92C4A2D-55B0-4D57-B288-871A0AD625B4}" type="pres">
      <dgm:prSet presAssocID="{BACA775C-6DE7-4B36-96D3-8F1D3850620E}" presName="sibTrans" presStyleCnt="0"/>
      <dgm:spPr/>
    </dgm:pt>
    <dgm:pt modelId="{CD6E9B00-8BB5-455E-8290-484929EC45C1}" type="pres">
      <dgm:prSet presAssocID="{776C742C-7BC9-4B56-A9BD-B3692A6C078B}" presName="compNode" presStyleCnt="0"/>
      <dgm:spPr/>
    </dgm:pt>
    <dgm:pt modelId="{674D5EF7-2744-4412-8A73-E8A3F760B3F2}" type="pres">
      <dgm:prSet presAssocID="{776C742C-7BC9-4B56-A9BD-B3692A6C078B}" presName="bgRect" presStyleLbl="bgShp" presStyleIdx="1" presStyleCnt="3" custLinFactNeighborX="29"/>
      <dgm:spPr>
        <a:solidFill>
          <a:schemeClr val="tx1">
            <a:lumMod val="85000"/>
            <a:lumOff val="15000"/>
          </a:schemeClr>
        </a:solidFill>
      </dgm:spPr>
    </dgm:pt>
    <dgm:pt modelId="{5F6C5108-27D2-4737-8DA1-F118F256C0F9}" type="pres">
      <dgm:prSet presAssocID="{776C742C-7BC9-4B56-A9BD-B3692A6C07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8C77041-D14E-43C6-98B6-E5BC35374923}" type="pres">
      <dgm:prSet presAssocID="{776C742C-7BC9-4B56-A9BD-B3692A6C078B}" presName="spaceRect" presStyleCnt="0"/>
      <dgm:spPr/>
    </dgm:pt>
    <dgm:pt modelId="{BD380939-9836-4298-A951-4372136099C0}" type="pres">
      <dgm:prSet presAssocID="{776C742C-7BC9-4B56-A9BD-B3692A6C078B}" presName="parTx" presStyleLbl="revTx" presStyleIdx="1" presStyleCnt="3">
        <dgm:presLayoutVars>
          <dgm:chMax val="0"/>
          <dgm:chPref val="0"/>
        </dgm:presLayoutVars>
      </dgm:prSet>
      <dgm:spPr/>
    </dgm:pt>
    <dgm:pt modelId="{72A4F843-8C40-47BD-8E29-E17FE354B677}" type="pres">
      <dgm:prSet presAssocID="{C3C5A1A2-62F5-4E0C-B83A-23D0E8C183C7}" presName="sibTrans" presStyleCnt="0"/>
      <dgm:spPr/>
    </dgm:pt>
    <dgm:pt modelId="{CA9F37F4-FE2E-488B-A784-5CAB01BF8E86}" type="pres">
      <dgm:prSet presAssocID="{4ABAE99B-A49B-4885-89DD-BB614F7ABCDB}" presName="compNode" presStyleCnt="0"/>
      <dgm:spPr/>
    </dgm:pt>
    <dgm:pt modelId="{C2A17EB5-640E-4210-8C63-22AC013C4457}" type="pres">
      <dgm:prSet presAssocID="{4ABAE99B-A49B-4885-89DD-BB614F7ABCDB}" presName="bgRect" presStyleLbl="bgShp" presStyleIdx="2" presStyleCnt="3"/>
      <dgm:spPr>
        <a:solidFill>
          <a:schemeClr val="tx1">
            <a:lumMod val="85000"/>
            <a:lumOff val="15000"/>
          </a:schemeClr>
        </a:solidFill>
      </dgm:spPr>
    </dgm:pt>
    <dgm:pt modelId="{582FDE76-473A-40BE-A418-BA81FDAF808E}" type="pres">
      <dgm:prSet presAssocID="{4ABAE99B-A49B-4885-89DD-BB614F7ABC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FE7D0B-FC7F-4806-9CB9-DF9301593FD9}" type="pres">
      <dgm:prSet presAssocID="{4ABAE99B-A49B-4885-89DD-BB614F7ABCDB}" presName="spaceRect" presStyleCnt="0"/>
      <dgm:spPr/>
    </dgm:pt>
    <dgm:pt modelId="{3C433C07-F144-4805-9E59-7AA943ADDF56}" type="pres">
      <dgm:prSet presAssocID="{4ABAE99B-A49B-4885-89DD-BB614F7ABC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C23210-7DD9-4654-849A-6A6973591ACB}" type="presOf" srcId="{B589A14D-C7E5-484E-82BC-27EFBD697153}" destId="{A3D83D18-368D-4605-B2B9-0F5CF1895A2E}" srcOrd="0" destOrd="0" presId="urn:microsoft.com/office/officeart/2018/2/layout/IconVerticalSolidList"/>
    <dgm:cxn modelId="{C484DF2F-FF65-4FE1-9A8C-97D71E6A607A}" srcId="{B589A14D-C7E5-484E-82BC-27EFBD697153}" destId="{DC621AFD-BB23-44A2-87BA-A9E67362F4B5}" srcOrd="0" destOrd="0" parTransId="{3C4F4677-40EF-4CB1-8C4B-12707D93DE0D}" sibTransId="{BACA775C-6DE7-4B36-96D3-8F1D3850620E}"/>
    <dgm:cxn modelId="{3D688138-185D-4C8A-A079-766FCFC2B71C}" type="presOf" srcId="{DC621AFD-BB23-44A2-87BA-A9E67362F4B5}" destId="{5908BF1D-B8FF-4943-8579-54745E1F5D49}" srcOrd="0" destOrd="0" presId="urn:microsoft.com/office/officeart/2018/2/layout/IconVerticalSolidList"/>
    <dgm:cxn modelId="{C8FC2F41-2FE9-48FE-B484-01A96630CADF}" type="presOf" srcId="{4ABAE99B-A49B-4885-89DD-BB614F7ABCDB}" destId="{3C433C07-F144-4805-9E59-7AA943ADDF56}" srcOrd="0" destOrd="0" presId="urn:microsoft.com/office/officeart/2018/2/layout/IconVerticalSolidList"/>
    <dgm:cxn modelId="{62BA5DC1-1E78-4D26-BC7E-2348B0D0CD74}" srcId="{B589A14D-C7E5-484E-82BC-27EFBD697153}" destId="{776C742C-7BC9-4B56-A9BD-B3692A6C078B}" srcOrd="1" destOrd="0" parTransId="{EC84E8AC-802F-4834-889A-FD31B0536A10}" sibTransId="{C3C5A1A2-62F5-4E0C-B83A-23D0E8C183C7}"/>
    <dgm:cxn modelId="{BFB9CCCA-955E-4CA3-970A-621848144925}" type="presOf" srcId="{776C742C-7BC9-4B56-A9BD-B3692A6C078B}" destId="{BD380939-9836-4298-A951-4372136099C0}" srcOrd="0" destOrd="0" presId="urn:microsoft.com/office/officeart/2018/2/layout/IconVerticalSolidList"/>
    <dgm:cxn modelId="{A80FECCD-28A1-4D28-964E-08328C4B3968}" srcId="{B589A14D-C7E5-484E-82BC-27EFBD697153}" destId="{4ABAE99B-A49B-4885-89DD-BB614F7ABCDB}" srcOrd="2" destOrd="0" parTransId="{C85AB362-A253-43C9-A5DD-BC4C3240C2AA}" sibTransId="{DBE2C711-599C-44B9-AED4-6A9180097A75}"/>
    <dgm:cxn modelId="{07063264-909D-4E14-95AE-84B395766C69}" type="presParOf" srcId="{A3D83D18-368D-4605-B2B9-0F5CF1895A2E}" destId="{E26DF80E-DF0E-4461-B80B-036398E80245}" srcOrd="0" destOrd="0" presId="urn:microsoft.com/office/officeart/2018/2/layout/IconVerticalSolidList"/>
    <dgm:cxn modelId="{880CA76F-FC7D-46F4-9162-6EF2A848C9AD}" type="presParOf" srcId="{E26DF80E-DF0E-4461-B80B-036398E80245}" destId="{2185E707-4C01-4AE9-AF15-E263456B4A12}" srcOrd="0" destOrd="0" presId="urn:microsoft.com/office/officeart/2018/2/layout/IconVerticalSolidList"/>
    <dgm:cxn modelId="{2B6509CA-D503-44AF-93E4-B7A93481EA45}" type="presParOf" srcId="{E26DF80E-DF0E-4461-B80B-036398E80245}" destId="{F5C76430-35E0-4D11-9CE7-364172C7ECCF}" srcOrd="1" destOrd="0" presId="urn:microsoft.com/office/officeart/2018/2/layout/IconVerticalSolidList"/>
    <dgm:cxn modelId="{8A8DFAB1-11FE-4E2B-9823-18834287F977}" type="presParOf" srcId="{E26DF80E-DF0E-4461-B80B-036398E80245}" destId="{D7C00898-6C71-4CA3-B869-B2CF01271742}" srcOrd="2" destOrd="0" presId="urn:microsoft.com/office/officeart/2018/2/layout/IconVerticalSolidList"/>
    <dgm:cxn modelId="{88A51E27-68CA-48C9-B2AD-CC9C51CB988D}" type="presParOf" srcId="{E26DF80E-DF0E-4461-B80B-036398E80245}" destId="{5908BF1D-B8FF-4943-8579-54745E1F5D49}" srcOrd="3" destOrd="0" presId="urn:microsoft.com/office/officeart/2018/2/layout/IconVerticalSolidList"/>
    <dgm:cxn modelId="{9162EB9C-D7E5-47E2-AF59-0BBB24112033}" type="presParOf" srcId="{A3D83D18-368D-4605-B2B9-0F5CF1895A2E}" destId="{A92C4A2D-55B0-4D57-B288-871A0AD625B4}" srcOrd="1" destOrd="0" presId="urn:microsoft.com/office/officeart/2018/2/layout/IconVerticalSolidList"/>
    <dgm:cxn modelId="{9EA067E4-D521-4915-B742-D11DF1375F88}" type="presParOf" srcId="{A3D83D18-368D-4605-B2B9-0F5CF1895A2E}" destId="{CD6E9B00-8BB5-455E-8290-484929EC45C1}" srcOrd="2" destOrd="0" presId="urn:microsoft.com/office/officeart/2018/2/layout/IconVerticalSolidList"/>
    <dgm:cxn modelId="{75FC5771-4F2C-41C4-BA23-D59C1BFE8655}" type="presParOf" srcId="{CD6E9B00-8BB5-455E-8290-484929EC45C1}" destId="{674D5EF7-2744-4412-8A73-E8A3F760B3F2}" srcOrd="0" destOrd="0" presId="urn:microsoft.com/office/officeart/2018/2/layout/IconVerticalSolidList"/>
    <dgm:cxn modelId="{67A3EE17-ABEA-46A5-8EA2-A00A0110BB31}" type="presParOf" srcId="{CD6E9B00-8BB5-455E-8290-484929EC45C1}" destId="{5F6C5108-27D2-4737-8DA1-F118F256C0F9}" srcOrd="1" destOrd="0" presId="urn:microsoft.com/office/officeart/2018/2/layout/IconVerticalSolidList"/>
    <dgm:cxn modelId="{3DEB82F5-2B17-4A75-BF0B-1C4D94D0F61A}" type="presParOf" srcId="{CD6E9B00-8BB5-455E-8290-484929EC45C1}" destId="{28C77041-D14E-43C6-98B6-E5BC35374923}" srcOrd="2" destOrd="0" presId="urn:microsoft.com/office/officeart/2018/2/layout/IconVerticalSolidList"/>
    <dgm:cxn modelId="{A3A78884-76CC-43DA-99A5-DB7D8B1C043F}" type="presParOf" srcId="{CD6E9B00-8BB5-455E-8290-484929EC45C1}" destId="{BD380939-9836-4298-A951-4372136099C0}" srcOrd="3" destOrd="0" presId="urn:microsoft.com/office/officeart/2018/2/layout/IconVerticalSolidList"/>
    <dgm:cxn modelId="{B94FB788-3ECE-4767-914C-4F844CE137A1}" type="presParOf" srcId="{A3D83D18-368D-4605-B2B9-0F5CF1895A2E}" destId="{72A4F843-8C40-47BD-8E29-E17FE354B677}" srcOrd="3" destOrd="0" presId="urn:microsoft.com/office/officeart/2018/2/layout/IconVerticalSolidList"/>
    <dgm:cxn modelId="{809417B8-027C-46BC-82A2-45209948A76E}" type="presParOf" srcId="{A3D83D18-368D-4605-B2B9-0F5CF1895A2E}" destId="{CA9F37F4-FE2E-488B-A784-5CAB01BF8E86}" srcOrd="4" destOrd="0" presId="urn:microsoft.com/office/officeart/2018/2/layout/IconVerticalSolidList"/>
    <dgm:cxn modelId="{2812591F-EE98-4D95-883B-C627543F4F4B}" type="presParOf" srcId="{CA9F37F4-FE2E-488B-A784-5CAB01BF8E86}" destId="{C2A17EB5-640E-4210-8C63-22AC013C4457}" srcOrd="0" destOrd="0" presId="urn:microsoft.com/office/officeart/2018/2/layout/IconVerticalSolidList"/>
    <dgm:cxn modelId="{0919BA76-0A71-4DD9-B21E-DFEA227344C8}" type="presParOf" srcId="{CA9F37F4-FE2E-488B-A784-5CAB01BF8E86}" destId="{582FDE76-473A-40BE-A418-BA81FDAF808E}" srcOrd="1" destOrd="0" presId="urn:microsoft.com/office/officeart/2018/2/layout/IconVerticalSolidList"/>
    <dgm:cxn modelId="{866D0FA0-D13D-43C7-94B0-9051E3577F30}" type="presParOf" srcId="{CA9F37F4-FE2E-488B-A784-5CAB01BF8E86}" destId="{ECFE7D0B-FC7F-4806-9CB9-DF9301593FD9}" srcOrd="2" destOrd="0" presId="urn:microsoft.com/office/officeart/2018/2/layout/IconVerticalSolidList"/>
    <dgm:cxn modelId="{08054D84-D83A-4FF1-BA6E-C4B4E9545F67}" type="presParOf" srcId="{CA9F37F4-FE2E-488B-A784-5CAB01BF8E86}" destId="{3C433C07-F144-4805-9E59-7AA943ADD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E3DBB-73D1-47FB-9C3E-C68DAEC7FAE1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C9F4D-714A-4906-8FE0-0490070C8485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4B1AF-E8D9-418F-987A-A6FE73310EB1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For several decades, planet identification has been a task performed by specialized astronomers and domain experts.</a:t>
          </a:r>
          <a:endParaRPr lang="en-US" sz="2200" kern="1200"/>
        </a:p>
      </dsp:txBody>
      <dsp:txXfrm>
        <a:off x="1113940" y="1902"/>
        <a:ext cx="9392515" cy="964450"/>
      </dsp:txXfrm>
    </dsp:sp>
    <dsp:sp modelId="{07205600-6C60-4AD9-9ED1-2F432BD93FA5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54708-CEB9-470D-ACEE-ADF099187DE2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1D06-C765-471C-B3E2-D35B20FFC22C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With the advent of computational methods and access to satellite data from space missions, this trend has changed. </a:t>
          </a:r>
          <a:endParaRPr lang="en-US" sz="2200" kern="1200"/>
        </a:p>
      </dsp:txBody>
      <dsp:txXfrm>
        <a:off x="1113940" y="1207466"/>
        <a:ext cx="9392515" cy="964450"/>
      </dsp:txXfrm>
    </dsp:sp>
    <dsp:sp modelId="{D596F79E-30B9-4EAE-8FAB-8A86D70A3350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87234-4DB5-4317-8C55-9C19865E8B46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E25F8-214A-4218-86B0-2B8C855C60C5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NASA’s Exoplanet Exploration program has provided us with vast amounts of data on celestial objects to assist in space exploration. </a:t>
          </a:r>
          <a:endParaRPr lang="en-US" sz="2200" kern="1200"/>
        </a:p>
      </dsp:txBody>
      <dsp:txXfrm>
        <a:off x="1113940" y="2413029"/>
        <a:ext cx="9392515" cy="964450"/>
      </dsp:txXfrm>
    </dsp:sp>
    <dsp:sp modelId="{49699F48-785C-44B0-9360-F60155F680FA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162D-57CB-4721-B8A4-618B9559205E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36E73-F073-4414-AD59-6FEBFB17BECC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The Kepler Mission has identified over 4000 transiting exoplanets since the commencement of the mission in 2007</a:t>
          </a:r>
          <a:endParaRPr lang="en-US" sz="2200" kern="1200" dirty="0"/>
        </a:p>
      </dsp:txBody>
      <dsp:txXfrm>
        <a:off x="1113940" y="3618592"/>
        <a:ext cx="9392515" cy="96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F9729-87CC-4EB8-8548-FFF3CC6A1E7D}">
      <dsp:nvSpPr>
        <dsp:cNvPr id="0" name=""/>
        <dsp:cNvSpPr/>
      </dsp:nvSpPr>
      <dsp:spPr>
        <a:xfrm>
          <a:off x="0" y="0"/>
          <a:ext cx="105064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58DEF-18BB-457F-86A2-8BFE432E6060}">
      <dsp:nvSpPr>
        <dsp:cNvPr id="0" name=""/>
        <dsp:cNvSpPr/>
      </dsp:nvSpPr>
      <dsp:spPr>
        <a:xfrm>
          <a:off x="0" y="0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NASA</a:t>
          </a:r>
          <a:r>
            <a:rPr lang="en-US" sz="2000" b="0" i="0" kern="1200" baseline="0"/>
            <a:t> has provided us with a catalog of discoveries that help in computing planet occurrence rates as a function of a star’s properties.</a:t>
          </a:r>
          <a:endParaRPr lang="en-US" sz="2000" kern="1200"/>
        </a:p>
      </dsp:txBody>
      <dsp:txXfrm>
        <a:off x="0" y="0"/>
        <a:ext cx="10506456" cy="969237"/>
      </dsp:txXfrm>
    </dsp:sp>
    <dsp:sp modelId="{5A3D9083-2A49-44A2-91A9-6ED2F7552643}">
      <dsp:nvSpPr>
        <dsp:cNvPr id="0" name=""/>
        <dsp:cNvSpPr/>
      </dsp:nvSpPr>
      <dsp:spPr>
        <a:xfrm>
          <a:off x="0" y="969236"/>
          <a:ext cx="10506456" cy="0"/>
        </a:xfrm>
        <a:prstGeom prst="line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7A696-60FD-493E-BA5C-9E77F0507B3A}">
      <dsp:nvSpPr>
        <dsp:cNvPr id="0" name=""/>
        <dsp:cNvSpPr/>
      </dsp:nvSpPr>
      <dsp:spPr>
        <a:xfrm>
          <a:off x="0" y="969237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This information is catalogued in the Cumulative Kepler Object of Information table available for public domain use </a:t>
          </a:r>
          <a:r>
            <a:rPr lang="en-IN" sz="2000" b="0" i="0" kern="1200" baseline="0"/>
            <a:t>on NASA’s exoplanet archive.</a:t>
          </a:r>
          <a:endParaRPr lang="en-US" sz="2000" kern="1200"/>
        </a:p>
      </dsp:txBody>
      <dsp:txXfrm>
        <a:off x="0" y="969237"/>
        <a:ext cx="10506456" cy="969237"/>
      </dsp:txXfrm>
    </dsp:sp>
    <dsp:sp modelId="{CF90BBB2-C2D8-44DC-A74F-0C07DDD61C53}">
      <dsp:nvSpPr>
        <dsp:cNvPr id="0" name=""/>
        <dsp:cNvSpPr/>
      </dsp:nvSpPr>
      <dsp:spPr>
        <a:xfrm>
          <a:off x="0" y="1938473"/>
          <a:ext cx="10506456" cy="0"/>
        </a:xfrm>
        <a:prstGeom prst="line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26E81-553B-43BE-8D70-0C07AAEF3854}">
      <dsp:nvSpPr>
        <dsp:cNvPr id="0" name=""/>
        <dsp:cNvSpPr/>
      </dsp:nvSpPr>
      <dsp:spPr>
        <a:xfrm>
          <a:off x="0" y="1938474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These satellites not only take pictures but also process those images using astronomical techniques to produce data with a variety of features for identifying these exoplanets.</a:t>
          </a:r>
          <a:endParaRPr lang="en-US" sz="2000" kern="1200" dirty="0"/>
        </a:p>
      </dsp:txBody>
      <dsp:txXfrm>
        <a:off x="0" y="1938474"/>
        <a:ext cx="10506456" cy="969237"/>
      </dsp:txXfrm>
    </dsp:sp>
    <dsp:sp modelId="{A9410BB7-44A3-4CA5-91ED-EC7BC604E243}">
      <dsp:nvSpPr>
        <dsp:cNvPr id="0" name=""/>
        <dsp:cNvSpPr/>
      </dsp:nvSpPr>
      <dsp:spPr>
        <a:xfrm>
          <a:off x="0" y="2907710"/>
          <a:ext cx="10506456" cy="0"/>
        </a:xfrm>
        <a:prstGeom prst="line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76C5E-783C-411F-8DE1-F185084739C1}">
      <dsp:nvSpPr>
        <dsp:cNvPr id="0" name=""/>
        <dsp:cNvSpPr/>
      </dsp:nvSpPr>
      <dsp:spPr>
        <a:xfrm>
          <a:off x="0" y="2907711"/>
          <a:ext cx="10506456" cy="96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This data has democratized the once arduous task of exoplanet exploration among data scientists, engineers and statisticians alike. </a:t>
          </a:r>
          <a:endParaRPr lang="en-US" sz="2000" kern="1200" dirty="0"/>
        </a:p>
      </dsp:txBody>
      <dsp:txXfrm>
        <a:off x="0" y="2907711"/>
        <a:ext cx="10506456" cy="969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87E04-945E-4278-97F9-7CB334027AD4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BADCA-88B5-4FB8-88B5-C4CD05871288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BACF1-E344-483B-9E3C-9D088555FC4E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Machine learning algorithms can be applied to exoplanet data to detect overlooked exoplanets in data archives or automate the classification of objects of interest.</a:t>
          </a:r>
          <a:endParaRPr lang="en-US" sz="1600" kern="1200" dirty="0"/>
        </a:p>
      </dsp:txBody>
      <dsp:txXfrm>
        <a:off x="745146" y="3028"/>
        <a:ext cx="9761309" cy="645148"/>
      </dsp:txXfrm>
    </dsp:sp>
    <dsp:sp modelId="{EB948CEF-A67E-4220-B3B1-16A60A8CEED9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96ED-04FC-4007-A220-C8465A3382C0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F7ECB-A8BC-40C9-9AA4-0A0ED24A36CA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baseline="0"/>
            <a:t>The </a:t>
          </a:r>
          <a:r>
            <a:rPr lang="en-US" sz="1600" b="0" i="0" kern="1200" baseline="0"/>
            <a:t>KCOI data has been cleaned to retain the most important features</a:t>
          </a:r>
          <a:endParaRPr lang="en-US" sz="1600" kern="1200"/>
        </a:p>
      </dsp:txBody>
      <dsp:txXfrm>
        <a:off x="745146" y="809464"/>
        <a:ext cx="9761309" cy="645148"/>
      </dsp:txXfrm>
    </dsp:sp>
    <dsp:sp modelId="{549553CB-332F-4D7C-BC86-833D77C10E1B}">
      <dsp:nvSpPr>
        <dsp:cNvPr id="0" name=""/>
        <dsp:cNvSpPr/>
      </dsp:nvSpPr>
      <dsp:spPr>
        <a:xfrm>
          <a:off x="0" y="1615899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42010-0B00-493B-A007-2A5317419CC3}">
      <dsp:nvSpPr>
        <dsp:cNvPr id="0" name=""/>
        <dsp:cNvSpPr/>
      </dsp:nvSpPr>
      <dsp:spPr>
        <a:xfrm>
          <a:off x="195157" y="1761058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60C97-C2C9-4702-9515-7A3240D6284F}">
      <dsp:nvSpPr>
        <dsp:cNvPr id="0" name=""/>
        <dsp:cNvSpPr/>
      </dsp:nvSpPr>
      <dsp:spPr>
        <a:xfrm>
          <a:off x="745146" y="1615899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Finally, models have been fit on this data and eventually used to assign a probability for an observation in the KCOI table being an exoplanet</a:t>
          </a:r>
          <a:endParaRPr lang="en-US" sz="1600" kern="1200" dirty="0"/>
        </a:p>
      </dsp:txBody>
      <dsp:txXfrm>
        <a:off x="745146" y="1615899"/>
        <a:ext cx="9761309" cy="645148"/>
      </dsp:txXfrm>
    </dsp:sp>
    <dsp:sp modelId="{F66BC5F8-18B1-4023-ACD1-ED8D1F2FD459}">
      <dsp:nvSpPr>
        <dsp:cNvPr id="0" name=""/>
        <dsp:cNvSpPr/>
      </dsp:nvSpPr>
      <dsp:spPr>
        <a:xfrm>
          <a:off x="0" y="2422335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BDE15-A7A2-4940-B873-FD7165258E69}">
      <dsp:nvSpPr>
        <dsp:cNvPr id="0" name=""/>
        <dsp:cNvSpPr/>
      </dsp:nvSpPr>
      <dsp:spPr>
        <a:xfrm>
          <a:off x="195157" y="2567493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C2F9-D551-49AF-A615-9BF712CE81C7}">
      <dsp:nvSpPr>
        <dsp:cNvPr id="0" name=""/>
        <dsp:cNvSpPr/>
      </dsp:nvSpPr>
      <dsp:spPr>
        <a:xfrm>
          <a:off x="745146" y="242233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The models explored include Support Vector Machines, Random Forest Classification, AdaBoost and Deep Neural </a:t>
          </a:r>
          <a:r>
            <a:rPr lang="en-IN" sz="1600" b="0" i="0" kern="1200" baseline="0" dirty="0"/>
            <a:t>Networks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745146" y="2422335"/>
        <a:ext cx="9761309" cy="645148"/>
      </dsp:txXfrm>
    </dsp:sp>
    <dsp:sp modelId="{6F16CB8B-330D-412D-959B-D311C4D0025D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C1906-EBF1-4B3F-8304-E769106BD4EA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112D7-6EDE-4522-A457-CC7EF1A153B5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baseline="0" dirty="0"/>
            <a:t>The Random </a:t>
          </a:r>
          <a:r>
            <a:rPr lang="en-US" sz="1600" b="0" i="0" kern="1200" baseline="0" dirty="0"/>
            <a:t>Forest Classifier was selected as the optimum machine learning model and returned an F-1 score of 98% on the dataset.</a:t>
          </a:r>
          <a:endParaRPr lang="en-US" sz="1600" kern="1200" dirty="0"/>
        </a:p>
      </dsp:txBody>
      <dsp:txXfrm>
        <a:off x="745146" y="3228770"/>
        <a:ext cx="9761309" cy="645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00940-167E-4B75-86F6-F5D2B61D3DFE}">
      <dsp:nvSpPr>
        <dsp:cNvPr id="0" name=""/>
        <dsp:cNvSpPr/>
      </dsp:nvSpPr>
      <dsp:spPr>
        <a:xfrm>
          <a:off x="622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77B15-581D-4297-B0F2-5BC49DCF10B5}">
      <dsp:nvSpPr>
        <dsp:cNvPr id="0" name=""/>
        <dsp:cNvSpPr/>
      </dsp:nvSpPr>
      <dsp:spPr>
        <a:xfrm>
          <a:off x="127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Considering the imbalance of the dataset, we propose to use measures that will suit our problem.</a:t>
          </a:r>
          <a:endParaRPr lang="en-US" sz="1400" kern="1200" dirty="0"/>
        </a:p>
      </dsp:txBody>
      <dsp:txXfrm>
        <a:off x="127800" y="2173843"/>
        <a:ext cx="1800000" cy="1169824"/>
      </dsp:txXfrm>
    </dsp:sp>
    <dsp:sp modelId="{497FECE1-45F3-466A-A67A-B802219EC067}">
      <dsp:nvSpPr>
        <dsp:cNvPr id="0" name=""/>
        <dsp:cNvSpPr/>
      </dsp:nvSpPr>
      <dsp:spPr>
        <a:xfrm>
          <a:off x="2737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F4AC4-84DD-4067-AD38-70DFEF21EB44}">
      <dsp:nvSpPr>
        <dsp:cNvPr id="0" name=""/>
        <dsp:cNvSpPr/>
      </dsp:nvSpPr>
      <dsp:spPr>
        <a:xfrm>
          <a:off x="2242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We use the F-1 score as the base statistic to measure our model’s performance.</a:t>
          </a:r>
          <a:endParaRPr lang="en-US" sz="1400" kern="1200"/>
        </a:p>
      </dsp:txBody>
      <dsp:txXfrm>
        <a:off x="2242800" y="2173843"/>
        <a:ext cx="1800000" cy="1169824"/>
      </dsp:txXfrm>
    </dsp:sp>
    <dsp:sp modelId="{883C5875-A5DF-4377-AC0E-400BCCF90B04}">
      <dsp:nvSpPr>
        <dsp:cNvPr id="0" name=""/>
        <dsp:cNvSpPr/>
      </dsp:nvSpPr>
      <dsp:spPr>
        <a:xfrm>
          <a:off x="4852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ACFF-47D3-4ED2-B24B-E4A936FB5152}">
      <dsp:nvSpPr>
        <dsp:cNvPr id="0" name=""/>
        <dsp:cNvSpPr/>
      </dsp:nvSpPr>
      <dsp:spPr>
        <a:xfrm>
          <a:off x="4357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Additionally, we propose to use cross-validation with a fold size of 10 across our entire dataset</a:t>
          </a:r>
          <a:endParaRPr lang="en-US" sz="1400" kern="1200"/>
        </a:p>
      </dsp:txBody>
      <dsp:txXfrm>
        <a:off x="4357800" y="2173843"/>
        <a:ext cx="1800000" cy="1169824"/>
      </dsp:txXfrm>
    </dsp:sp>
    <dsp:sp modelId="{932B9034-8C49-4D39-94DC-D2CACAD5593A}">
      <dsp:nvSpPr>
        <dsp:cNvPr id="0" name=""/>
        <dsp:cNvSpPr/>
      </dsp:nvSpPr>
      <dsp:spPr>
        <a:xfrm>
          <a:off x="6967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31B2F-06EF-44E5-AA98-BEE3DAA21DF2}">
      <dsp:nvSpPr>
        <dsp:cNvPr id="0" name=""/>
        <dsp:cNvSpPr/>
      </dsp:nvSpPr>
      <dsp:spPr>
        <a:xfrm>
          <a:off x="6472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We estimate our model on these folds to analyse how the model performs across the entire set of observations.</a:t>
          </a:r>
          <a:endParaRPr lang="en-US" sz="1400" kern="1200"/>
        </a:p>
      </dsp:txBody>
      <dsp:txXfrm>
        <a:off x="6472800" y="2173843"/>
        <a:ext cx="1800000" cy="1169824"/>
      </dsp:txXfrm>
    </dsp:sp>
    <dsp:sp modelId="{54525576-5CEA-4EAA-9608-9ACC04975C46}">
      <dsp:nvSpPr>
        <dsp:cNvPr id="0" name=""/>
        <dsp:cNvSpPr/>
      </dsp:nvSpPr>
      <dsp:spPr>
        <a:xfrm>
          <a:off x="9082800" y="10138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3345B-70E5-4A9C-9ADE-7EFAB85005E8}">
      <dsp:nvSpPr>
        <dsp:cNvPr id="0" name=""/>
        <dsp:cNvSpPr/>
      </dsp:nvSpPr>
      <dsp:spPr>
        <a:xfrm>
          <a:off x="8587800" y="2173843"/>
          <a:ext cx="1800000" cy="116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This helps us to prevent any inherent bias the model could have learnt.</a:t>
          </a:r>
          <a:endParaRPr lang="en-US" sz="1400" kern="1200"/>
        </a:p>
      </dsp:txBody>
      <dsp:txXfrm>
        <a:off x="8587800" y="2173843"/>
        <a:ext cx="1800000" cy="1169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46117-F914-417A-9CDA-2CC493D3C40E}">
      <dsp:nvSpPr>
        <dsp:cNvPr id="0" name=""/>
        <dsp:cNvSpPr/>
      </dsp:nvSpPr>
      <dsp:spPr>
        <a:xfrm>
          <a:off x="0" y="4250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3FFFD-1F09-454D-9A1E-3900DECDF7ED}">
      <dsp:nvSpPr>
        <dsp:cNvPr id="0" name=""/>
        <dsp:cNvSpPr/>
      </dsp:nvSpPr>
      <dsp:spPr>
        <a:xfrm>
          <a:off x="273872" y="207957"/>
          <a:ext cx="497949" cy="497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1FDBD-03F2-435D-99C9-BBBE61239365}">
      <dsp:nvSpPr>
        <dsp:cNvPr id="0" name=""/>
        <dsp:cNvSpPr/>
      </dsp:nvSpPr>
      <dsp:spPr>
        <a:xfrm>
          <a:off x="1045694" y="4250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We observe that there is significant overlap between the different classes of exoplanets, making it increasingly difficult for scientists to predict their habitability.</a:t>
          </a:r>
          <a:endParaRPr lang="en-US" sz="1500" kern="1200" dirty="0"/>
        </a:p>
      </dsp:txBody>
      <dsp:txXfrm>
        <a:off x="1045694" y="4250"/>
        <a:ext cx="5784873" cy="905363"/>
      </dsp:txXfrm>
    </dsp:sp>
    <dsp:sp modelId="{49C9B4D4-6ED3-4B37-9881-5158EB449A19}">
      <dsp:nvSpPr>
        <dsp:cNvPr id="0" name=""/>
        <dsp:cNvSpPr/>
      </dsp:nvSpPr>
      <dsp:spPr>
        <a:xfrm>
          <a:off x="0" y="1135954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C8538-D820-4403-9047-92E10C28618D}">
      <dsp:nvSpPr>
        <dsp:cNvPr id="0" name=""/>
        <dsp:cNvSpPr/>
      </dsp:nvSpPr>
      <dsp:spPr>
        <a:xfrm>
          <a:off x="273872" y="1339661"/>
          <a:ext cx="497949" cy="497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2CC89-05EB-4E8B-BD77-080EBC7F2B15}">
      <dsp:nvSpPr>
        <dsp:cNvPr id="0" name=""/>
        <dsp:cNvSpPr/>
      </dsp:nvSpPr>
      <dsp:spPr>
        <a:xfrm>
          <a:off x="1045694" y="1135954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We also observe that most of the exoplanet characteristics are independent of each other, with very few attributes having significant correlation.</a:t>
          </a:r>
          <a:endParaRPr lang="en-US" sz="1500" kern="1200"/>
        </a:p>
      </dsp:txBody>
      <dsp:txXfrm>
        <a:off x="1045694" y="1135954"/>
        <a:ext cx="5784873" cy="905363"/>
      </dsp:txXfrm>
    </dsp:sp>
    <dsp:sp modelId="{D29542DB-E722-4152-B99B-03DEEFA633D9}">
      <dsp:nvSpPr>
        <dsp:cNvPr id="0" name=""/>
        <dsp:cNvSpPr/>
      </dsp:nvSpPr>
      <dsp:spPr>
        <a:xfrm>
          <a:off x="0" y="2267658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0BCA7-CC44-4314-B30B-9FBD73CF17B4}">
      <dsp:nvSpPr>
        <dsp:cNvPr id="0" name=""/>
        <dsp:cNvSpPr/>
      </dsp:nvSpPr>
      <dsp:spPr>
        <a:xfrm>
          <a:off x="273872" y="2471365"/>
          <a:ext cx="497949" cy="497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291A-0757-433D-B0A9-AAFEA8AC13C7}">
      <dsp:nvSpPr>
        <dsp:cNvPr id="0" name=""/>
        <dsp:cNvSpPr/>
      </dsp:nvSpPr>
      <dsp:spPr>
        <a:xfrm>
          <a:off x="1045694" y="2267658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Subsequently, this leads to high variance contributions from all the features</a:t>
          </a:r>
          <a:endParaRPr lang="en-US" sz="1500" kern="1200"/>
        </a:p>
      </dsp:txBody>
      <dsp:txXfrm>
        <a:off x="1045694" y="2267658"/>
        <a:ext cx="5784873" cy="905363"/>
      </dsp:txXfrm>
    </dsp:sp>
    <dsp:sp modelId="{439C7E0D-7A70-46AB-A1E3-EF86DF50BE6F}">
      <dsp:nvSpPr>
        <dsp:cNvPr id="0" name=""/>
        <dsp:cNvSpPr/>
      </dsp:nvSpPr>
      <dsp:spPr>
        <a:xfrm>
          <a:off x="0" y="3399362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63D7E-1725-45B6-8588-0E11A457606F}">
      <dsp:nvSpPr>
        <dsp:cNvPr id="0" name=""/>
        <dsp:cNvSpPr/>
      </dsp:nvSpPr>
      <dsp:spPr>
        <a:xfrm>
          <a:off x="273872" y="3603069"/>
          <a:ext cx="497949" cy="497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6707D-DACC-4C7E-BF2F-441439D6BB3B}">
      <dsp:nvSpPr>
        <dsp:cNvPr id="0" name=""/>
        <dsp:cNvSpPr/>
      </dsp:nvSpPr>
      <dsp:spPr>
        <a:xfrm>
          <a:off x="1045694" y="3399362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 difference in feature rank importance was observed across the different algorithms, showing the differences in the working of each model.</a:t>
          </a:r>
          <a:endParaRPr lang="en-US" sz="1500" kern="1200"/>
        </a:p>
      </dsp:txBody>
      <dsp:txXfrm>
        <a:off x="1045694" y="3399362"/>
        <a:ext cx="5784873" cy="905363"/>
      </dsp:txXfrm>
    </dsp:sp>
    <dsp:sp modelId="{0CBFC2B2-212B-4ADB-A9D0-1C1F1D79D86F}">
      <dsp:nvSpPr>
        <dsp:cNvPr id="0" name=""/>
        <dsp:cNvSpPr/>
      </dsp:nvSpPr>
      <dsp:spPr>
        <a:xfrm>
          <a:off x="0" y="4531066"/>
          <a:ext cx="6830568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8D113-AA04-4B0B-BC2D-3851C12DEB73}">
      <dsp:nvSpPr>
        <dsp:cNvPr id="0" name=""/>
        <dsp:cNvSpPr/>
      </dsp:nvSpPr>
      <dsp:spPr>
        <a:xfrm>
          <a:off x="273872" y="4734773"/>
          <a:ext cx="497949" cy="497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83462-47E5-4000-A516-7C414D2F6B16}">
      <dsp:nvSpPr>
        <dsp:cNvPr id="0" name=""/>
        <dsp:cNvSpPr/>
      </dsp:nvSpPr>
      <dsp:spPr>
        <a:xfrm>
          <a:off x="1045694" y="4531066"/>
          <a:ext cx="5784873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Additionally, we see that machine learning algorithms prefer categorical variables for classification as it allows them to form decisions faster and reduce entropy quicker.</a:t>
          </a:r>
          <a:endParaRPr lang="en-US" sz="1500" kern="1200"/>
        </a:p>
      </dsp:txBody>
      <dsp:txXfrm>
        <a:off x="1045694" y="4531066"/>
        <a:ext cx="5784873" cy="905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5E707-4C01-4AE9-AF15-E263456B4A12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76430-35E0-4D11-9CE7-364172C7ECCF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8BF1D-B8FF-4943-8579-54745E1F5D49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Aditeya created the data preprocessing pipeline which allowed for removal of noise and redundant features in the dataset. Additionally, he worked on classification models based on traditional Machine Learning approaches. </a:t>
          </a:r>
          <a:endParaRPr lang="en-US" sz="1800" kern="1200"/>
        </a:p>
      </dsp:txBody>
      <dsp:txXfrm>
        <a:off x="1512662" y="559"/>
        <a:ext cx="8993793" cy="1309664"/>
      </dsp:txXfrm>
    </dsp:sp>
    <dsp:sp modelId="{674D5EF7-2744-4412-8A73-E8A3F760B3F2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C5108-27D2-4737-8DA1-F118F256C0F9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80939-9836-4298-A951-4372136099C0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Ameya worked on the literature review to provide us with background information about exoplanets. He also produced the various hypotheses to be tested and worked on Deep Learning based approaches.</a:t>
          </a:r>
          <a:endParaRPr lang="en-US" sz="1800" kern="1200" dirty="0"/>
        </a:p>
      </dsp:txBody>
      <dsp:txXfrm>
        <a:off x="1512662" y="1637640"/>
        <a:ext cx="8993793" cy="1309664"/>
      </dsp:txXfrm>
    </dsp:sp>
    <dsp:sp modelId="{C2A17EB5-640E-4210-8C63-22AC013C4457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FDE76-473A-40BE-A418-BA81FDAF808E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33C07-F144-4805-9E59-7AA943ADDF56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Saarthak</a:t>
          </a:r>
          <a:r>
            <a:rPr lang="en-US" sz="1800" b="0" i="0" kern="1200" baseline="0" dirty="0"/>
            <a:t> provided us with the necessary </a:t>
          </a:r>
          <a:r>
            <a:rPr lang="en-US" sz="1800" b="0" i="0" kern="1200" baseline="0" dirty="0" err="1"/>
            <a:t>visualisations</a:t>
          </a:r>
          <a:r>
            <a:rPr lang="en-US" sz="1800" b="0" i="0" kern="1200" baseline="0" dirty="0"/>
            <a:t> to help us understand the data better. Additionally, he worked on the analysis of the models themselves, including the ranking of feature importance to give us greater insights </a:t>
          </a:r>
          <a:r>
            <a:rPr lang="en-IN" sz="1800" b="0" i="0" kern="1200" baseline="0" dirty="0"/>
            <a:t>on our classification.</a:t>
          </a:r>
          <a:endParaRPr lang="en-US" sz="1800" kern="1200" dirty="0"/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93822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C687-52E5-43E5-95FF-D8B4560B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6" r="1512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63AF-44E0-40AA-AEB1-93DD5118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Kepler Exoplanet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9CD27-313B-4A2B-9C20-BB1176FD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700"/>
              <a:t>Aditeya Baral</a:t>
            </a:r>
            <a:endParaRPr lang="en-IN" sz="1700" dirty="0"/>
          </a:p>
          <a:p>
            <a:pPr>
              <a:lnSpc>
                <a:spcPct val="100000"/>
              </a:lnSpc>
            </a:pPr>
            <a:r>
              <a:rPr lang="en-IN" sz="1700" dirty="0" err="1"/>
              <a:t>Ameya</a:t>
            </a:r>
            <a:r>
              <a:rPr lang="en-IN" sz="1700" dirty="0"/>
              <a:t> </a:t>
            </a:r>
            <a:r>
              <a:rPr lang="en-IN" sz="1700" dirty="0" err="1"/>
              <a:t>Bhamare</a:t>
            </a:r>
            <a:endParaRPr lang="en-IN" sz="1700" dirty="0"/>
          </a:p>
          <a:p>
            <a:pPr>
              <a:lnSpc>
                <a:spcPct val="100000"/>
              </a:lnSpc>
            </a:pPr>
            <a:r>
              <a:rPr lang="en-IN" sz="1700" dirty="0" err="1"/>
              <a:t>Saarthak</a:t>
            </a:r>
            <a:r>
              <a:rPr lang="en-IN" sz="1700" dirty="0"/>
              <a:t> Agarwal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00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1BD0B-8FE3-4B17-B2B9-A307FDAF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/>
              <a:t>NASA Exoplanet Exploration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DFF98-CE1E-4D83-8D4A-5595DE18F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67501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04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2D9DF-AB0B-4A57-BF1A-A90BD56D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70" b="117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FD5D09-EC88-4000-B0E6-1789D058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/>
              <a:t>Objective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894C-305F-461F-BF7B-2CD87E92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>
                <a:latin typeface="NimbusRomNo9L-Medi"/>
              </a:rPr>
              <a:t>NASA’s </a:t>
            </a:r>
            <a:r>
              <a:rPr lang="en-US" sz="1900" b="0" i="0" u="none" strike="noStrike" baseline="0">
                <a:latin typeface="NimbusRomNo9L-Medi"/>
              </a:rPr>
              <a:t> focus lay on exploring planets and planetary systems.</a:t>
            </a:r>
          </a:p>
          <a:p>
            <a:r>
              <a:rPr lang="en-IN" sz="1900" b="0" i="0" u="none" strike="noStrike" baseline="0">
                <a:latin typeface="NimbusRomNo9L-Regu"/>
              </a:rPr>
              <a:t>It has </a:t>
            </a:r>
            <a:r>
              <a:rPr lang="en-US" sz="1900" b="0" i="0" u="none" strike="noStrike" baseline="0">
                <a:latin typeface="NimbusRomNo9L-Regu"/>
              </a:rPr>
              <a:t>traditionally been a time-intensive task reserved for domain experts with access to specialized equipment. </a:t>
            </a:r>
          </a:p>
          <a:p>
            <a:r>
              <a:rPr lang="en-US" sz="1900" b="0" i="0" u="none" strike="noStrike" baseline="0">
                <a:latin typeface="NimbusRomNo9L-Regu"/>
              </a:rPr>
              <a:t>These experts study images collected by satellite-based telescopes like the Hubble. </a:t>
            </a:r>
          </a:p>
          <a:p>
            <a:r>
              <a:rPr lang="en-US" sz="1900" b="0" i="0" u="none" strike="noStrike" baseline="0">
                <a:latin typeface="NimbusRomNo9L-Regu"/>
              </a:rPr>
              <a:t>A new generation of modern satellites such as Kepler has opened the door for exoplanet exploration </a:t>
            </a:r>
          </a:p>
          <a:p>
            <a:r>
              <a:rPr lang="en-US" sz="1900">
                <a:latin typeface="NimbusRomNo9L-Regu"/>
              </a:rPr>
              <a:t>New technologies are trying to</a:t>
            </a:r>
            <a:r>
              <a:rPr lang="en-US" sz="1900" b="0" i="0" u="none" strike="noStrike" baseline="0">
                <a:latin typeface="NimbusRomNo9L-Regu"/>
              </a:rPr>
              <a:t> partially automate scientific observations.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428080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6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5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C2BD9-58FD-4E23-BC0D-5EEF9EB5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Dataset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628483-7D44-4204-BB4B-F8E686934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58288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9038F-C773-40E8-A6DA-FCF8BAFA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Approach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8557A1-DB73-4459-83EB-44AF065CF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24927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56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F4275-EE03-4160-81B1-ACB72D33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Evaluation of Solution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C60CC6-3E83-441F-A7BB-0313A1C15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528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53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3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E143E-2EBD-47A7-8F61-AAB1CF18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IN" sz="3200"/>
              <a:t>Observations</a:t>
            </a: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161BFC8-81B7-4033-A82D-4865DEBC7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0869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70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E143E-2EBD-47A7-8F61-AAB1CF18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/>
              <a:t>Team Contribution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F0F79BD-6963-482C-ABD7-4EF572137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41352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61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satellite, transport, snow&#10;&#10;Description automatically generated">
            <a:extLst>
              <a:ext uri="{FF2B5EF4-FFF2-40B4-BE49-F238E27FC236}">
                <a16:creationId xmlns:a16="http://schemas.microsoft.com/office/drawing/2014/main" id="{0B745634-AB9D-4B99-8396-7F1B6FD57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41230-2AE6-4B38-9CC4-CA9D6135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78555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NimbusRomNo9L-Medi</vt:lpstr>
      <vt:lpstr>NimbusRomNo9L-Regu</vt:lpstr>
      <vt:lpstr>AccentBoxVTI</vt:lpstr>
      <vt:lpstr>Kepler Exoplanet Analysis</vt:lpstr>
      <vt:lpstr>NASA Exoplanet Exploration</vt:lpstr>
      <vt:lpstr>Objective</vt:lpstr>
      <vt:lpstr>Dataset</vt:lpstr>
      <vt:lpstr>Approach</vt:lpstr>
      <vt:lpstr>Evaluation of Solution</vt:lpstr>
      <vt:lpstr>Observations</vt:lpstr>
      <vt:lpstr>Team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 Exoplanet Analysis</dc:title>
  <dc:creator>Aditeya Baral</dc:creator>
  <cp:lastModifiedBy>Aditeya Baral</cp:lastModifiedBy>
  <cp:revision>2</cp:revision>
  <dcterms:created xsi:type="dcterms:W3CDTF">2020-11-29T14:05:16Z</dcterms:created>
  <dcterms:modified xsi:type="dcterms:W3CDTF">2020-11-29T14:08:57Z</dcterms:modified>
</cp:coreProperties>
</file>