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08E48-5C54-4BA6-96FE-E2601D9CB6A5}" v="1" dt="2019-05-02T04:21:55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zer, Maison" userId="S::mholzr@uiowa.edu::d8a3b758-799c-47ad-8eb4-fcfa61e26687" providerId="AD" clId="Web-{4555AD0B-3807-E0DC-D9FF-CCAF66B8759F}"/>
    <pc:docChg chg="modSld">
      <pc:chgData name="Holzer, Maison" userId="S::mholzr@uiowa.edu::d8a3b758-799c-47ad-8eb4-fcfa61e26687" providerId="AD" clId="Web-{4555AD0B-3807-E0DC-D9FF-CCAF66B8759F}" dt="2019-04-30T16:27:25.225" v="1" actId="20577"/>
      <pc:docMkLst>
        <pc:docMk/>
      </pc:docMkLst>
      <pc:sldChg chg="modSp">
        <pc:chgData name="Holzer, Maison" userId="S::mholzr@uiowa.edu::d8a3b758-799c-47ad-8eb4-fcfa61e26687" providerId="AD" clId="Web-{4555AD0B-3807-E0DC-D9FF-CCAF66B8759F}" dt="2019-04-30T16:27:25.225" v="1" actId="20577"/>
        <pc:sldMkLst>
          <pc:docMk/>
          <pc:sldMk cId="0" sldId="256"/>
        </pc:sldMkLst>
        <pc:spChg chg="mod">
          <ac:chgData name="Holzer, Maison" userId="S::mholzr@uiowa.edu::d8a3b758-799c-47ad-8eb4-fcfa61e26687" providerId="AD" clId="Web-{4555AD0B-3807-E0DC-D9FF-CCAF66B8759F}" dt="2019-04-30T16:27:24.116" v="0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Holzer, Maison" userId="S::mholzr@uiowa.edu::d8a3b758-799c-47ad-8eb4-fcfa61e26687" providerId="AD" clId="Web-{4555AD0B-3807-E0DC-D9FF-CCAF66B8759F}" dt="2019-04-30T16:27:25.225" v="1" actId="20577"/>
          <ac:spMkLst>
            <pc:docMk/>
            <pc:sldMk cId="0" sldId="256"/>
            <ac:spMk id="91" creationId="{00000000-0000-0000-0000-000000000000}"/>
          </ac:spMkLst>
        </pc:spChg>
      </pc:sldChg>
    </pc:docChg>
  </pc:docChgLst>
  <pc:docChgLst>
    <pc:chgData name="Shepherd, Marc M" userId="S::mmshepherd@uiowa.edu::a57ccca9-934f-4d10-b633-f3909f9a7b68" providerId="AD" clId="Web-{6006005E-96B9-8F4B-21DE-1E46E33876CA}"/>
    <pc:docChg chg="modSld">
      <pc:chgData name="Shepherd, Marc M" userId="S::mmshepherd@uiowa.edu::a57ccca9-934f-4d10-b633-f3909f9a7b68" providerId="AD" clId="Web-{6006005E-96B9-8F4B-21DE-1E46E33876CA}" dt="2019-04-12T20:18:39.631" v="57" actId="1076"/>
      <pc:docMkLst>
        <pc:docMk/>
      </pc:docMkLst>
      <pc:sldChg chg="modSp">
        <pc:chgData name="Shepherd, Marc M" userId="S::mmshepherd@uiowa.edu::a57ccca9-934f-4d10-b633-f3909f9a7b68" providerId="AD" clId="Web-{6006005E-96B9-8F4B-21DE-1E46E33876CA}" dt="2019-04-12T20:18:39.631" v="57" actId="1076"/>
        <pc:sldMkLst>
          <pc:docMk/>
          <pc:sldMk cId="0" sldId="256"/>
        </pc:sldMkLst>
        <pc:spChg chg="mod">
          <ac:chgData name="Shepherd, Marc M" userId="S::mmshepherd@uiowa.edu::a57ccca9-934f-4d10-b633-f3909f9a7b68" providerId="AD" clId="Web-{6006005E-96B9-8F4B-21DE-1E46E33876CA}" dt="2019-04-12T20:14:50.161" v="11" actId="1076"/>
          <ac:spMkLst>
            <pc:docMk/>
            <pc:sldMk cId="0" sldId="256"/>
            <ac:spMk id="74" creationId="{00000000-0000-0000-0000-000000000000}"/>
          </ac:spMkLst>
        </pc:spChg>
        <pc:spChg chg="mod">
          <ac:chgData name="Shepherd, Marc M" userId="S::mmshepherd@uiowa.edu::a57ccca9-934f-4d10-b633-f3909f9a7b68" providerId="AD" clId="Web-{6006005E-96B9-8F4B-21DE-1E46E33876CA}" dt="2019-04-12T20:14:56.005" v="13" actId="14100"/>
          <ac:spMkLst>
            <pc:docMk/>
            <pc:sldMk cId="0" sldId="256"/>
            <ac:spMk id="77" creationId="{00000000-0000-0000-0000-000000000000}"/>
          </ac:spMkLst>
        </pc:spChg>
        <pc:spChg chg="mod">
          <ac:chgData name="Shepherd, Marc M" userId="S::mmshepherd@uiowa.edu::a57ccca9-934f-4d10-b633-f3909f9a7b68" providerId="AD" clId="Web-{6006005E-96B9-8F4B-21DE-1E46E33876CA}" dt="2019-04-12T20:18:04.802" v="33" actId="14100"/>
          <ac:spMkLst>
            <pc:docMk/>
            <pc:sldMk cId="0" sldId="256"/>
            <ac:spMk id="79" creationId="{00000000-0000-0000-0000-000000000000}"/>
          </ac:spMkLst>
        </pc:spChg>
        <pc:spChg chg="mod">
          <ac:chgData name="Shepherd, Marc M" userId="S::mmshepherd@uiowa.edu::a57ccca9-934f-4d10-b633-f3909f9a7b68" providerId="AD" clId="Web-{6006005E-96B9-8F4B-21DE-1E46E33876CA}" dt="2019-04-12T20:14:46.911" v="10" actId="1076"/>
          <ac:spMkLst>
            <pc:docMk/>
            <pc:sldMk cId="0" sldId="256"/>
            <ac:spMk id="80" creationId="{00000000-0000-0000-0000-000000000000}"/>
          </ac:spMkLst>
        </pc:spChg>
        <pc:spChg chg="mod">
          <ac:chgData name="Shepherd, Marc M" userId="S::mmshepherd@uiowa.edu::a57ccca9-934f-4d10-b633-f3909f9a7b68" providerId="AD" clId="Web-{6006005E-96B9-8F4B-21DE-1E46E33876CA}" dt="2019-04-12T20:17:41.802" v="22" actId="14100"/>
          <ac:spMkLst>
            <pc:docMk/>
            <pc:sldMk cId="0" sldId="256"/>
            <ac:spMk id="87" creationId="{00000000-0000-0000-0000-000000000000}"/>
          </ac:spMkLst>
        </pc:spChg>
        <pc:spChg chg="mod">
          <ac:chgData name="Shepherd, Marc M" userId="S::mmshepherd@uiowa.edu::a57ccca9-934f-4d10-b633-f3909f9a7b68" providerId="AD" clId="Web-{6006005E-96B9-8F4B-21DE-1E46E33876CA}" dt="2019-04-12T20:15:10.380" v="15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Shepherd, Marc M" userId="S::mmshepherd@uiowa.edu::a57ccca9-934f-4d10-b633-f3909f9a7b68" providerId="AD" clId="Web-{6006005E-96B9-8F4B-21DE-1E46E33876CA}" dt="2019-04-12T20:15:13.505" v="16" actId="20577"/>
          <ac:spMkLst>
            <pc:docMk/>
            <pc:sldMk cId="0" sldId="256"/>
            <ac:spMk id="91" creationId="{00000000-0000-0000-0000-000000000000}"/>
          </ac:spMkLst>
        </pc:spChg>
        <pc:spChg chg="mod">
          <ac:chgData name="Shepherd, Marc M" userId="S::mmshepherd@uiowa.edu::a57ccca9-934f-4d10-b633-f3909f9a7b68" providerId="AD" clId="Web-{6006005E-96B9-8F4B-21DE-1E46E33876CA}" dt="2019-04-12T20:15:04.865" v="14" actId="20577"/>
          <ac:spMkLst>
            <pc:docMk/>
            <pc:sldMk cId="0" sldId="256"/>
            <ac:spMk id="92" creationId="{00000000-0000-0000-0000-000000000000}"/>
          </ac:spMkLst>
        </pc:spChg>
        <pc:spChg chg="mod">
          <ac:chgData name="Shepherd, Marc M" userId="S::mmshepherd@uiowa.edu::a57ccca9-934f-4d10-b633-f3909f9a7b68" providerId="AD" clId="Web-{6006005E-96B9-8F4B-21DE-1E46E33876CA}" dt="2019-04-12T20:18:39.631" v="57" actId="1076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Shepherd, Marc M" userId="S::mmshepherd@uiowa.edu::a57ccca9-934f-4d10-b633-f3909f9a7b68" providerId="AD" clId="Web-{6006005E-96B9-8F4B-21DE-1E46E33876CA}" dt="2019-04-12T20:17:51.490" v="25" actId="14100"/>
          <ac:spMkLst>
            <pc:docMk/>
            <pc:sldMk cId="0" sldId="256"/>
            <ac:spMk id="164" creationId="{00000000-0000-0000-0000-000000000000}"/>
          </ac:spMkLst>
        </pc:spChg>
        <pc:cxnChg chg="mod">
          <ac:chgData name="Shepherd, Marc M" userId="S::mmshepherd@uiowa.edu::a57ccca9-934f-4d10-b633-f3909f9a7b68" providerId="AD" clId="Web-{6006005E-96B9-8F4B-21DE-1E46E33876CA}" dt="2019-04-12T20:18:30.021" v="55" actId="14100"/>
          <ac:cxnSpMkLst>
            <pc:docMk/>
            <pc:sldMk cId="0" sldId="256"/>
            <ac:cxnSpMk id="78" creationId="{00000000-0000-0000-0000-000000000000}"/>
          </ac:cxnSpMkLst>
        </pc:cxnChg>
        <pc:cxnChg chg="mod">
          <ac:chgData name="Shepherd, Marc M" userId="S::mmshepherd@uiowa.edu::a57ccca9-934f-4d10-b633-f3909f9a7b68" providerId="AD" clId="Web-{6006005E-96B9-8F4B-21DE-1E46E33876CA}" dt="2019-04-12T20:17:41.802" v="22" actId="14100"/>
          <ac:cxnSpMkLst>
            <pc:docMk/>
            <pc:sldMk cId="0" sldId="256"/>
            <ac:cxnSpMk id="88" creationId="{00000000-0000-0000-0000-000000000000}"/>
          </ac:cxnSpMkLst>
        </pc:cxnChg>
        <pc:cxnChg chg="mod">
          <ac:chgData name="Shepherd, Marc M" userId="S::mmshepherd@uiowa.edu::a57ccca9-934f-4d10-b633-f3909f9a7b68" providerId="AD" clId="Web-{6006005E-96B9-8F4B-21DE-1E46E33876CA}" dt="2019-04-12T20:14:46.911" v="10" actId="1076"/>
          <ac:cxnSpMkLst>
            <pc:docMk/>
            <pc:sldMk cId="0" sldId="256"/>
            <ac:cxnSpMk id="93" creationId="{00000000-0000-0000-0000-000000000000}"/>
          </ac:cxnSpMkLst>
        </pc:cxnChg>
        <pc:cxnChg chg="mod">
          <ac:chgData name="Shepherd, Marc M" userId="S::mmshepherd@uiowa.edu::a57ccca9-934f-4d10-b633-f3909f9a7b68" providerId="AD" clId="Web-{6006005E-96B9-8F4B-21DE-1E46E33876CA}" dt="2019-04-12T20:14:46.911" v="10" actId="1076"/>
          <ac:cxnSpMkLst>
            <pc:docMk/>
            <pc:sldMk cId="0" sldId="256"/>
            <ac:cxnSpMk id="94" creationId="{00000000-0000-0000-0000-000000000000}"/>
          </ac:cxnSpMkLst>
        </pc:cxnChg>
        <pc:cxnChg chg="mod">
          <ac:chgData name="Shepherd, Marc M" userId="S::mmshepherd@uiowa.edu::a57ccca9-934f-4d10-b633-f3909f9a7b68" providerId="AD" clId="Web-{6006005E-96B9-8F4B-21DE-1E46E33876CA}" dt="2019-04-12T20:14:50.161" v="11" actId="1076"/>
          <ac:cxnSpMkLst>
            <pc:docMk/>
            <pc:sldMk cId="0" sldId="256"/>
            <ac:cxnSpMk id="95" creationId="{00000000-0000-0000-0000-000000000000}"/>
          </ac:cxnSpMkLst>
        </pc:cxnChg>
        <pc:cxnChg chg="mod">
          <ac:chgData name="Shepherd, Marc M" userId="S::mmshepherd@uiowa.edu::a57ccca9-934f-4d10-b633-f3909f9a7b68" providerId="AD" clId="Web-{6006005E-96B9-8F4B-21DE-1E46E33876CA}" dt="2019-04-12T20:14:56.005" v="13" actId="14100"/>
          <ac:cxnSpMkLst>
            <pc:docMk/>
            <pc:sldMk cId="0" sldId="256"/>
            <ac:cxnSpMk id="96" creationId="{00000000-0000-0000-0000-000000000000}"/>
          </ac:cxnSpMkLst>
        </pc:cxnChg>
        <pc:cxnChg chg="mod">
          <ac:chgData name="Shepherd, Marc M" userId="S::mmshepherd@uiowa.edu::a57ccca9-934f-4d10-b633-f3909f9a7b68" providerId="AD" clId="Web-{6006005E-96B9-8F4B-21DE-1E46E33876CA}" dt="2019-04-12T20:18:39.631" v="57" actId="1076"/>
          <ac:cxnSpMkLst>
            <pc:docMk/>
            <pc:sldMk cId="0" sldId="256"/>
            <ac:cxnSpMk id="110" creationId="{00000000-0000-0000-0000-000000000000}"/>
          </ac:cxnSpMkLst>
        </pc:cxnChg>
        <pc:cxnChg chg="mod">
          <ac:chgData name="Shepherd, Marc M" userId="S::mmshepherd@uiowa.edu::a57ccca9-934f-4d10-b633-f3909f9a7b68" providerId="AD" clId="Web-{6006005E-96B9-8F4B-21DE-1E46E33876CA}" dt="2019-04-12T20:17:51.490" v="25" actId="14100"/>
          <ac:cxnSpMkLst>
            <pc:docMk/>
            <pc:sldMk cId="0" sldId="256"/>
            <ac:cxnSpMk id="165" creationId="{00000000-0000-0000-0000-000000000000}"/>
          </ac:cxnSpMkLst>
        </pc:cxnChg>
      </pc:sldChg>
    </pc:docChg>
  </pc:docChgLst>
  <pc:docChgLst>
    <pc:chgData name="Holzer, Maison" userId="S::mholzr@uiowa.edu::d8a3b758-799c-47ad-8eb4-fcfa61e26687" providerId="AD" clId="Web-{99FDBCF1-04F3-8409-5F82-9F66CA31B8B2}"/>
    <pc:docChg chg="modSld">
      <pc:chgData name="Holzer, Maison" userId="S::mholzr@uiowa.edu::d8a3b758-799c-47ad-8eb4-fcfa61e26687" providerId="AD" clId="Web-{99FDBCF1-04F3-8409-5F82-9F66CA31B8B2}" dt="2019-05-01T20:47:14.888" v="12" actId="14100"/>
      <pc:docMkLst>
        <pc:docMk/>
      </pc:docMkLst>
      <pc:sldChg chg="addSp modSp">
        <pc:chgData name="Holzer, Maison" userId="S::mholzr@uiowa.edu::d8a3b758-799c-47ad-8eb4-fcfa61e26687" providerId="AD" clId="Web-{99FDBCF1-04F3-8409-5F82-9F66CA31B8B2}" dt="2019-05-01T20:47:14.888" v="12" actId="14100"/>
        <pc:sldMkLst>
          <pc:docMk/>
          <pc:sldMk cId="0" sldId="256"/>
        </pc:sldMkLst>
        <pc:spChg chg="mod">
          <ac:chgData name="Holzer, Maison" userId="S::mholzr@uiowa.edu::d8a3b758-799c-47ad-8eb4-fcfa61e26687" providerId="AD" clId="Web-{99FDBCF1-04F3-8409-5F82-9F66CA31B8B2}" dt="2019-05-01T20:46:40.091" v="3" actId="14100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Holzer, Maison" userId="S::mholzr@uiowa.edu::d8a3b758-799c-47ad-8eb4-fcfa61e26687" providerId="AD" clId="Web-{99FDBCF1-04F3-8409-5F82-9F66CA31B8B2}" dt="2019-05-01T20:46:44.810" v="4" actId="1076"/>
          <ac:spMkLst>
            <pc:docMk/>
            <pc:sldMk cId="0" sldId="256"/>
            <ac:spMk id="122" creationId="{00000000-0000-0000-0000-000000000000}"/>
          </ac:spMkLst>
        </pc:spChg>
        <pc:spChg chg="add mod">
          <ac:chgData name="Holzer, Maison" userId="S::mholzr@uiowa.edu::d8a3b758-799c-47ad-8eb4-fcfa61e26687" providerId="AD" clId="Web-{99FDBCF1-04F3-8409-5F82-9F66CA31B8B2}" dt="2019-05-01T20:46:32.279" v="1" actId="1076"/>
          <ac:spMkLst>
            <pc:docMk/>
            <pc:sldMk cId="0" sldId="256"/>
            <ac:spMk id="170" creationId="{8B522FAF-EB05-4E1B-AD9E-F287DCC913F1}"/>
          </ac:spMkLst>
        </pc:spChg>
        <pc:spChg chg="add mod">
          <ac:chgData name="Holzer, Maison" userId="S::mholzr@uiowa.edu::d8a3b758-799c-47ad-8eb4-fcfa61e26687" providerId="AD" clId="Web-{99FDBCF1-04F3-8409-5F82-9F66CA31B8B2}" dt="2019-05-01T20:46:51.482" v="6" actId="1076"/>
          <ac:spMkLst>
            <pc:docMk/>
            <pc:sldMk cId="0" sldId="256"/>
            <ac:spMk id="171" creationId="{09A24687-0E4E-45F8-9F99-3A26830991CE}"/>
          </ac:spMkLst>
        </pc:spChg>
        <pc:cxnChg chg="mod">
          <ac:chgData name="Holzer, Maison" userId="S::mholzr@uiowa.edu::d8a3b758-799c-47ad-8eb4-fcfa61e26687" providerId="AD" clId="Web-{99FDBCF1-04F3-8409-5F82-9F66CA31B8B2}" dt="2019-05-01T20:46:40.091" v="3" actId="14100"/>
          <ac:cxnSpMkLst>
            <pc:docMk/>
            <pc:sldMk cId="0" sldId="256"/>
            <ac:cxnSpMk id="108" creationId="{00000000-0000-0000-0000-000000000000}"/>
          </ac:cxnSpMkLst>
        </pc:cxnChg>
        <pc:cxnChg chg="mod">
          <ac:chgData name="Holzer, Maison" userId="S::mholzr@uiowa.edu::d8a3b758-799c-47ad-8eb4-fcfa61e26687" providerId="AD" clId="Web-{99FDBCF1-04F3-8409-5F82-9F66CA31B8B2}" dt="2019-05-01T20:46:44.810" v="4" actId="1076"/>
          <ac:cxnSpMkLst>
            <pc:docMk/>
            <pc:sldMk cId="0" sldId="256"/>
            <ac:cxnSpMk id="123" creationId="{00000000-0000-0000-0000-000000000000}"/>
          </ac:cxnSpMkLst>
        </pc:cxnChg>
        <pc:cxnChg chg="add mod">
          <ac:chgData name="Holzer, Maison" userId="S::mholzr@uiowa.edu::d8a3b758-799c-47ad-8eb4-fcfa61e26687" providerId="AD" clId="Web-{99FDBCF1-04F3-8409-5F82-9F66CA31B8B2}" dt="2019-05-01T20:47:03.716" v="9" actId="14100"/>
          <ac:cxnSpMkLst>
            <pc:docMk/>
            <pc:sldMk cId="0" sldId="256"/>
            <ac:cxnSpMk id="172" creationId="{2736CB27-C4B7-4882-BC87-B84CA13FD75A}"/>
          </ac:cxnSpMkLst>
        </pc:cxnChg>
        <pc:cxnChg chg="add mod">
          <ac:chgData name="Holzer, Maison" userId="S::mholzr@uiowa.edu::d8a3b758-799c-47ad-8eb4-fcfa61e26687" providerId="AD" clId="Web-{99FDBCF1-04F3-8409-5F82-9F66CA31B8B2}" dt="2019-05-01T20:47:14.888" v="12" actId="14100"/>
          <ac:cxnSpMkLst>
            <pc:docMk/>
            <pc:sldMk cId="0" sldId="256"/>
            <ac:cxnSpMk id="173" creationId="{8BD957ED-3728-419D-B153-8CA3D015F217}"/>
          </ac:cxnSpMkLst>
        </pc:cxnChg>
      </pc:sldChg>
    </pc:docChg>
  </pc:docChgLst>
  <pc:docChgLst>
    <pc:chgData name="Rai, Adith" userId="S::arai@uiowa.edu::42bdb26b-6d0d-49b2-aaf2-4dfc97e21ca2" providerId="AD" clId="Web-{A7308E48-5C54-4BA6-96FE-E2601D9CB6A5}"/>
    <pc:docChg chg="modSld">
      <pc:chgData name="Rai, Adith" userId="S::arai@uiowa.edu::42bdb26b-6d0d-49b2-aaf2-4dfc97e21ca2" providerId="AD" clId="Web-{A7308E48-5C54-4BA6-96FE-E2601D9CB6A5}" dt="2019-05-02T04:22:10.141" v="1"/>
      <pc:docMkLst>
        <pc:docMk/>
      </pc:docMkLst>
      <pc:sldChg chg="delSp modSp">
        <pc:chgData name="Rai, Adith" userId="S::arai@uiowa.edu::42bdb26b-6d0d-49b2-aaf2-4dfc97e21ca2" providerId="AD" clId="Web-{A7308E48-5C54-4BA6-96FE-E2601D9CB6A5}" dt="2019-05-02T04:22:10.141" v="1"/>
        <pc:sldMkLst>
          <pc:docMk/>
          <pc:sldMk cId="0" sldId="256"/>
        </pc:sldMkLst>
        <pc:spChg chg="del mod">
          <ac:chgData name="Rai, Adith" userId="S::arai@uiowa.edu::42bdb26b-6d0d-49b2-aaf2-4dfc97e21ca2" providerId="AD" clId="Web-{A7308E48-5C54-4BA6-96FE-E2601D9CB6A5}" dt="2019-05-02T04:22:10.141" v="1"/>
          <ac:spMkLst>
            <pc:docMk/>
            <pc:sldMk cId="0" sldId="256"/>
            <ac:spMk id="170" creationId="{8B522FAF-EB05-4E1B-AD9E-F287DCC913F1}"/>
          </ac:spMkLst>
        </pc:spChg>
      </pc:sldChg>
    </pc:docChg>
  </pc:docChgLst>
  <pc:docChgLst>
    <pc:chgData name="Holzer, Maison" userId="S::mholzr@uiowa.edu::d8a3b758-799c-47ad-8eb4-fcfa61e26687" providerId="AD" clId="Web-{D4B0CD6D-B626-D034-B011-44878084984D}"/>
    <pc:docChg chg="modSld">
      <pc:chgData name="Holzer, Maison" userId="S::mholzr@uiowa.edu::d8a3b758-799c-47ad-8eb4-fcfa61e26687" providerId="AD" clId="Web-{D4B0CD6D-B626-D034-B011-44878084984D}" dt="2019-04-13T03:34:46.727" v="8" actId="20577"/>
      <pc:docMkLst>
        <pc:docMk/>
      </pc:docMkLst>
      <pc:sldChg chg="modSp">
        <pc:chgData name="Holzer, Maison" userId="S::mholzr@uiowa.edu::d8a3b758-799c-47ad-8eb4-fcfa61e26687" providerId="AD" clId="Web-{D4B0CD6D-B626-D034-B011-44878084984D}" dt="2019-04-13T03:34:46.727" v="8" actId="20577"/>
        <pc:sldMkLst>
          <pc:docMk/>
          <pc:sldMk cId="0" sldId="256"/>
        </pc:sldMkLst>
        <pc:spChg chg="mod">
          <ac:chgData name="Holzer, Maison" userId="S::mholzr@uiowa.edu::d8a3b758-799c-47ad-8eb4-fcfa61e26687" providerId="AD" clId="Web-{D4B0CD6D-B626-D034-B011-44878084984D}" dt="2019-04-13T03:16:27.625" v="6"/>
          <ac:spMkLst>
            <pc:docMk/>
            <pc:sldMk cId="0" sldId="256"/>
            <ac:spMk id="87" creationId="{00000000-0000-0000-0000-000000000000}"/>
          </ac:spMkLst>
        </pc:spChg>
        <pc:spChg chg="mod">
          <ac:chgData name="Holzer, Maison" userId="S::mholzr@uiowa.edu::d8a3b758-799c-47ad-8eb4-fcfa61e26687" providerId="AD" clId="Web-{D4B0CD6D-B626-D034-B011-44878084984D}" dt="2019-04-13T03:34:46.727" v="8" actId="20577"/>
          <ac:spMkLst>
            <pc:docMk/>
            <pc:sldMk cId="0" sldId="256"/>
            <ac:spMk id="168" creationId="{82DAAC33-8491-4243-BFB0-DF28D598C624}"/>
          </ac:spMkLst>
        </pc:spChg>
        <pc:cxnChg chg="mod">
          <ac:chgData name="Holzer, Maison" userId="S::mholzr@uiowa.edu::d8a3b758-799c-47ad-8eb4-fcfa61e26687" providerId="AD" clId="Web-{D4B0CD6D-B626-D034-B011-44878084984D}" dt="2019-04-13T03:16:21.907" v="5" actId="14100"/>
          <ac:cxnSpMkLst>
            <pc:docMk/>
            <pc:sldMk cId="0" sldId="256"/>
            <ac:cxnSpMk id="88" creationId="{00000000-0000-0000-0000-000000000000}"/>
          </ac:cxnSpMkLst>
        </pc:cxnChg>
      </pc:sldChg>
    </pc:docChg>
  </pc:docChgLst>
  <pc:docChgLst>
    <pc:chgData name="Rai, Adith" userId="42bdb26b-6d0d-49b2-aaf2-4dfc97e21ca2" providerId="ADAL" clId="{CE64C3ED-EA06-9C4C-899D-86276F9154CB}"/>
    <pc:docChg chg="modSld">
      <pc:chgData name="Rai, Adith" userId="42bdb26b-6d0d-49b2-aaf2-4dfc97e21ca2" providerId="ADAL" clId="{CE64C3ED-EA06-9C4C-899D-86276F9154CB}" dt="2019-04-13T01:01:26.916" v="102" actId="13926"/>
      <pc:docMkLst>
        <pc:docMk/>
      </pc:docMkLst>
      <pc:sldChg chg="addSp modSp">
        <pc:chgData name="Rai, Adith" userId="42bdb26b-6d0d-49b2-aaf2-4dfc97e21ca2" providerId="ADAL" clId="{CE64C3ED-EA06-9C4C-899D-86276F9154CB}" dt="2019-04-13T01:01:26.916" v="102" actId="13926"/>
        <pc:sldMkLst>
          <pc:docMk/>
          <pc:sldMk cId="0" sldId="256"/>
        </pc:sldMkLst>
        <pc:spChg chg="mod">
          <ac:chgData name="Rai, Adith" userId="42bdb26b-6d0d-49b2-aaf2-4dfc97e21ca2" providerId="ADAL" clId="{CE64C3ED-EA06-9C4C-899D-86276F9154CB}" dt="2019-04-13T01:01:14.565" v="98" actId="1392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1:01:24.498" v="101" actId="13926"/>
          <ac:spMkLst>
            <pc:docMk/>
            <pc:sldMk cId="0" sldId="256"/>
            <ac:spMk id="65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0:35:37.408" v="29" actId="115"/>
          <ac:spMkLst>
            <pc:docMk/>
            <pc:sldMk cId="0" sldId="256"/>
            <ac:spMk id="90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0:35:33.744" v="28" actId="115"/>
          <ac:spMkLst>
            <pc:docMk/>
            <pc:sldMk cId="0" sldId="256"/>
            <ac:spMk id="91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0:35:30.683" v="27" actId="115"/>
          <ac:spMkLst>
            <pc:docMk/>
            <pc:sldMk cId="0" sldId="256"/>
            <ac:spMk id="92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1:01:22.063" v="100" actId="13926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1:01:17.505" v="99" actId="13926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1:01:05.106" v="95" actId="13926"/>
          <ac:spMkLst>
            <pc:docMk/>
            <pc:sldMk cId="0" sldId="256"/>
            <ac:spMk id="133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1:01:09.615" v="96" actId="13926"/>
          <ac:spMkLst>
            <pc:docMk/>
            <pc:sldMk cId="0" sldId="256"/>
            <ac:spMk id="136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1:01:12.186" v="97" actId="13926"/>
          <ac:spMkLst>
            <pc:docMk/>
            <pc:sldMk cId="0" sldId="256"/>
            <ac:spMk id="139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3T01:01:26.916" v="102" actId="13926"/>
          <ac:spMkLst>
            <pc:docMk/>
            <pc:sldMk cId="0" sldId="256"/>
            <ac:spMk id="154" creationId="{00000000-0000-0000-0000-000000000000}"/>
          </ac:spMkLst>
        </pc:spChg>
        <pc:spChg chg="mod">
          <ac:chgData name="Rai, Adith" userId="42bdb26b-6d0d-49b2-aaf2-4dfc97e21ca2" providerId="ADAL" clId="{CE64C3ED-EA06-9C4C-899D-86276F9154CB}" dt="2019-04-12T20:22:48.067" v="4" actId="14100"/>
          <ac:spMkLst>
            <pc:docMk/>
            <pc:sldMk cId="0" sldId="256"/>
            <ac:spMk id="162" creationId="{00000000-0000-0000-0000-000000000000}"/>
          </ac:spMkLst>
        </pc:spChg>
        <pc:spChg chg="add mod">
          <ac:chgData name="Rai, Adith" userId="42bdb26b-6d0d-49b2-aaf2-4dfc97e21ca2" providerId="ADAL" clId="{CE64C3ED-EA06-9C4C-899D-86276F9154CB}" dt="2019-04-12T23:21:07.963" v="18" actId="1076"/>
          <ac:spMkLst>
            <pc:docMk/>
            <pc:sldMk cId="0" sldId="256"/>
            <ac:spMk id="166" creationId="{35020916-A93F-824A-BE99-FF2083F3430A}"/>
          </ac:spMkLst>
        </pc:spChg>
        <pc:spChg chg="add mod">
          <ac:chgData name="Rai, Adith" userId="42bdb26b-6d0d-49b2-aaf2-4dfc97e21ca2" providerId="ADAL" clId="{CE64C3ED-EA06-9C4C-899D-86276F9154CB}" dt="2019-04-13T00:42:56.895" v="94" actId="20577"/>
          <ac:spMkLst>
            <pc:docMk/>
            <pc:sldMk cId="0" sldId="256"/>
            <ac:spMk id="168" creationId="{82DAAC33-8491-4243-BFB0-DF28D598C624}"/>
          </ac:spMkLst>
        </pc:spChg>
        <pc:cxnChg chg="mod">
          <ac:chgData name="Rai, Adith" userId="42bdb26b-6d0d-49b2-aaf2-4dfc97e21ca2" providerId="ADAL" clId="{CE64C3ED-EA06-9C4C-899D-86276F9154CB}" dt="2019-04-12T20:22:48.067" v="4" actId="14100"/>
          <ac:cxnSpMkLst>
            <pc:docMk/>
            <pc:sldMk cId="0" sldId="256"/>
            <ac:cxnSpMk id="163" creationId="{00000000-0000-0000-0000-000000000000}"/>
          </ac:cxnSpMkLst>
        </pc:cxnChg>
        <pc:cxnChg chg="add mod">
          <ac:chgData name="Rai, Adith" userId="42bdb26b-6d0d-49b2-aaf2-4dfc97e21ca2" providerId="ADAL" clId="{CE64C3ED-EA06-9C4C-899D-86276F9154CB}" dt="2019-04-12T23:21:00.825" v="17" actId="1038"/>
          <ac:cxnSpMkLst>
            <pc:docMk/>
            <pc:sldMk cId="0" sldId="256"/>
            <ac:cxnSpMk id="167" creationId="{E139DFCB-2B88-4B49-89BB-8C5DD98E42CA}"/>
          </ac:cxnSpMkLst>
        </pc:cxnChg>
        <pc:cxnChg chg="add mod">
          <ac:chgData name="Rai, Adith" userId="42bdb26b-6d0d-49b2-aaf2-4dfc97e21ca2" providerId="ADAL" clId="{CE64C3ED-EA06-9C4C-899D-86276F9154CB}" dt="2019-04-13T00:38:25.375" v="90" actId="14100"/>
          <ac:cxnSpMkLst>
            <pc:docMk/>
            <pc:sldMk cId="0" sldId="256"/>
            <ac:cxnSpMk id="169" creationId="{514E60EE-0EB9-C943-8E19-E37340B422ED}"/>
          </ac:cxnSpMkLst>
        </pc:cxnChg>
      </pc:sldChg>
    </pc:docChg>
  </pc:docChgLst>
  <pc:docChgLst>
    <pc:chgData name="Shepherd, Marc M" userId="S::mmshepherd@uiowa.edu::a57ccca9-934f-4d10-b633-f3909f9a7b68" providerId="AD" clId="Web-{8D1E8CFF-4568-B89A-DDA9-4C9A7FF783BF}"/>
    <pc:docChg chg="modSld">
      <pc:chgData name="Shepherd, Marc M" userId="S::mmshepherd@uiowa.edu::a57ccca9-934f-4d10-b633-f3909f9a7b68" providerId="AD" clId="Web-{8D1E8CFF-4568-B89A-DDA9-4C9A7FF783BF}" dt="2019-05-02T04:21:47.772" v="3"/>
      <pc:docMkLst>
        <pc:docMk/>
      </pc:docMkLst>
      <pc:sldChg chg="delSp">
        <pc:chgData name="Shepherd, Marc M" userId="S::mmshepherd@uiowa.edu::a57ccca9-934f-4d10-b633-f3909f9a7b68" providerId="AD" clId="Web-{8D1E8CFF-4568-B89A-DDA9-4C9A7FF783BF}" dt="2019-05-02T04:21:47.772" v="3"/>
        <pc:sldMkLst>
          <pc:docMk/>
          <pc:sldMk cId="0" sldId="256"/>
        </pc:sldMkLst>
        <pc:spChg chg="del">
          <ac:chgData name="Shepherd, Marc M" userId="S::mmshepherd@uiowa.edu::a57ccca9-934f-4d10-b633-f3909f9a7b68" providerId="AD" clId="Web-{8D1E8CFF-4568-B89A-DDA9-4C9A7FF783BF}" dt="2019-05-02T04:21:35.975" v="0"/>
          <ac:spMkLst>
            <pc:docMk/>
            <pc:sldMk cId="0" sldId="256"/>
            <ac:spMk id="170" creationId="{8B522FAF-EB05-4E1B-AD9E-F287DCC913F1}"/>
          </ac:spMkLst>
        </pc:spChg>
        <pc:spChg chg="del">
          <ac:chgData name="Shepherd, Marc M" userId="S::mmshepherd@uiowa.edu::a57ccca9-934f-4d10-b633-f3909f9a7b68" providerId="AD" clId="Web-{8D1E8CFF-4568-B89A-DDA9-4C9A7FF783BF}" dt="2019-05-02T04:21:37.631" v="1"/>
          <ac:spMkLst>
            <pc:docMk/>
            <pc:sldMk cId="0" sldId="256"/>
            <ac:spMk id="171" creationId="{09A24687-0E4E-45F8-9F99-3A26830991CE}"/>
          </ac:spMkLst>
        </pc:spChg>
        <pc:cxnChg chg="del">
          <ac:chgData name="Shepherd, Marc M" userId="S::mmshepherd@uiowa.edu::a57ccca9-934f-4d10-b633-f3909f9a7b68" providerId="AD" clId="Web-{8D1E8CFF-4568-B89A-DDA9-4C9A7FF783BF}" dt="2019-05-02T04:21:47.772" v="3"/>
          <ac:cxnSpMkLst>
            <pc:docMk/>
            <pc:sldMk cId="0" sldId="256"/>
            <ac:cxnSpMk id="172" creationId="{2736CB27-C4B7-4882-BC87-B84CA13FD75A}"/>
          </ac:cxnSpMkLst>
        </pc:cxnChg>
        <pc:cxnChg chg="del">
          <ac:chgData name="Shepherd, Marc M" userId="S::mmshepherd@uiowa.edu::a57ccca9-934f-4d10-b633-f3909f9a7b68" providerId="AD" clId="Web-{8D1E8CFF-4568-B89A-DDA9-4C9A7FF783BF}" dt="2019-05-02T04:21:44.303" v="2"/>
          <ac:cxnSpMkLst>
            <pc:docMk/>
            <pc:sldMk cId="0" sldId="256"/>
            <ac:cxnSpMk id="173" creationId="{8BD957ED-3728-419D-B153-8CA3D015F217}"/>
          </ac:cxnSpMkLst>
        </pc:cxnChg>
      </pc:sldChg>
    </pc:docChg>
  </pc:docChgLst>
  <pc:docChgLst>
    <pc:chgData name="Shepherd, Marc M" userId="S::mmshepherd@uiowa.edu::a57ccca9-934f-4d10-b633-f3909f9a7b68" providerId="AD" clId="Web-{ED0621D1-D1B7-5B63-0E71-8C7911B09567}"/>
    <pc:docChg chg="modSld">
      <pc:chgData name="Shepherd, Marc M" userId="S::mmshepherd@uiowa.edu::a57ccca9-934f-4d10-b633-f3909f9a7b68" providerId="AD" clId="Web-{ED0621D1-D1B7-5B63-0E71-8C7911B09567}" dt="2019-04-12T20:09:00.442" v="15" actId="1076"/>
      <pc:docMkLst>
        <pc:docMk/>
      </pc:docMkLst>
      <pc:sldChg chg="modSp">
        <pc:chgData name="Shepherd, Marc M" userId="S::mmshepherd@uiowa.edu::a57ccca9-934f-4d10-b633-f3909f9a7b68" providerId="AD" clId="Web-{ED0621D1-D1B7-5B63-0E71-8C7911B09567}" dt="2019-04-12T20:09:00.442" v="15" actId="1076"/>
        <pc:sldMkLst>
          <pc:docMk/>
          <pc:sldMk cId="0" sldId="256"/>
        </pc:sldMkLst>
        <pc:spChg chg="mod">
          <ac:chgData name="Shepherd, Marc M" userId="S::mmshepherd@uiowa.edu::a57ccca9-934f-4d10-b633-f3909f9a7b68" providerId="AD" clId="Web-{ED0621D1-D1B7-5B63-0E71-8C7911B09567}" dt="2019-04-12T20:08:58.208" v="14" actId="2057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Shepherd, Marc M" userId="S::mmshepherd@uiowa.edu::a57ccca9-934f-4d10-b633-f3909f9a7b68" providerId="AD" clId="Web-{ED0621D1-D1B7-5B63-0E71-8C7911B09567}" dt="2019-04-12T20:09:00.442" v="15" actId="1076"/>
          <ac:spMkLst>
            <pc:docMk/>
            <pc:sldMk cId="0" sldId="256"/>
            <ac:spMk id="80" creationId="{00000000-0000-0000-0000-000000000000}"/>
          </ac:spMkLst>
        </pc:spChg>
        <pc:cxnChg chg="mod">
          <ac:chgData name="Shepherd, Marc M" userId="S::mmshepherd@uiowa.edu::a57ccca9-934f-4d10-b633-f3909f9a7b68" providerId="AD" clId="Web-{ED0621D1-D1B7-5B63-0E71-8C7911B09567}" dt="2019-04-12T20:09:00.442" v="15" actId="1076"/>
          <ac:cxnSpMkLst>
            <pc:docMk/>
            <pc:sldMk cId="0" sldId="256"/>
            <ac:cxnSpMk id="93" creationId="{00000000-0000-0000-0000-000000000000}"/>
          </ac:cxnSpMkLst>
        </pc:cxnChg>
        <pc:cxnChg chg="mod">
          <ac:chgData name="Shepherd, Marc M" userId="S::mmshepherd@uiowa.edu::a57ccca9-934f-4d10-b633-f3909f9a7b68" providerId="AD" clId="Web-{ED0621D1-D1B7-5B63-0E71-8C7911B09567}" dt="2019-04-12T20:09:00.442" v="15" actId="1076"/>
          <ac:cxnSpMkLst>
            <pc:docMk/>
            <pc:sldMk cId="0" sldId="256"/>
            <ac:cxnSpMk id="9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48;p13">
            <a:extLst>
              <a:ext uri="{FF2B5EF4-FFF2-40B4-BE49-F238E27FC236}">
                <a16:creationId xmlns:a16="http://schemas.microsoft.com/office/drawing/2014/main" id="{514E60EE-0EB9-C943-8E19-E37340B422ED}"/>
              </a:ext>
            </a:extLst>
          </p:cNvPr>
          <p:cNvCxnSpPr>
            <a:cxnSpLocks/>
            <a:stCxn id="168" idx="1"/>
          </p:cNvCxnSpPr>
          <p:nvPr/>
        </p:nvCxnSpPr>
        <p:spPr>
          <a:xfrm flipH="1" flipV="1">
            <a:off x="3367677" y="1780364"/>
            <a:ext cx="309890" cy="10091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13"/>
          <p:cNvSpPr txBox="1"/>
          <p:nvPr/>
        </p:nvSpPr>
        <p:spPr>
          <a:xfrm>
            <a:off x="460475" y="454000"/>
            <a:ext cx="1029600" cy="39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19800" y="1773200"/>
            <a:ext cx="741600" cy="39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Doctor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99425" y="1773200"/>
            <a:ext cx="775500" cy="39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Nurse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524000" y="447538"/>
            <a:ext cx="1154400" cy="39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131700" y="1168175"/>
            <a:ext cx="813000" cy="39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Ailment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954625" y="244025"/>
            <a:ext cx="1468800" cy="530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err="1"/>
              <a:t>belongsTo</a:t>
            </a:r>
            <a:endParaRPr sz="800"/>
          </a:p>
        </p:txBody>
      </p:sp>
      <p:cxnSp>
        <p:nvCxnSpPr>
          <p:cNvPr id="60" name="Google Shape;60;p13"/>
          <p:cNvCxnSpPr>
            <a:stCxn id="59" idx="3"/>
            <a:endCxn id="57" idx="1"/>
          </p:cNvCxnSpPr>
          <p:nvPr/>
        </p:nvCxnSpPr>
        <p:spPr>
          <a:xfrm>
            <a:off x="4423425" y="509375"/>
            <a:ext cx="1100700" cy="1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>
            <a:stCxn id="62" idx="3"/>
            <a:endCxn id="55" idx="0"/>
          </p:cNvCxnSpPr>
          <p:nvPr/>
        </p:nvCxnSpPr>
        <p:spPr>
          <a:xfrm flipH="1">
            <a:off x="490600" y="1504638"/>
            <a:ext cx="15000" cy="2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>
            <a:stCxn id="64" idx="3"/>
            <a:endCxn id="56" idx="0"/>
          </p:cNvCxnSpPr>
          <p:nvPr/>
        </p:nvCxnSpPr>
        <p:spPr>
          <a:xfrm>
            <a:off x="1262000" y="1523363"/>
            <a:ext cx="125100" cy="2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/>
          <p:nvPr/>
        </p:nvSpPr>
        <p:spPr>
          <a:xfrm>
            <a:off x="5727400" y="2553713"/>
            <a:ext cx="934500" cy="392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err="1"/>
              <a:t>hasA</a:t>
            </a:r>
            <a:endParaRPr sz="900"/>
          </a:p>
        </p:txBody>
      </p:sp>
      <p:cxnSp>
        <p:nvCxnSpPr>
          <p:cNvPr id="66" name="Google Shape;66;p13"/>
          <p:cNvCxnSpPr>
            <a:stCxn id="65" idx="3"/>
            <a:endCxn id="65" idx="3"/>
          </p:cNvCxnSpPr>
          <p:nvPr/>
        </p:nvCxnSpPr>
        <p:spPr>
          <a:xfrm>
            <a:off x="6661900" y="27499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>
            <a:stCxn id="65" idx="3"/>
            <a:endCxn id="58" idx="2"/>
          </p:cNvCxnSpPr>
          <p:nvPr/>
        </p:nvCxnSpPr>
        <p:spPr>
          <a:xfrm rot="10800000" flipH="1">
            <a:off x="6661900" y="1560713"/>
            <a:ext cx="876300" cy="118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>
            <a:stCxn id="69" idx="0"/>
            <a:endCxn id="65" idx="1"/>
          </p:cNvCxnSpPr>
          <p:nvPr/>
        </p:nvCxnSpPr>
        <p:spPr>
          <a:xfrm rot="10800000" flipH="1">
            <a:off x="2691775" y="2749875"/>
            <a:ext cx="3035700" cy="8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8196050" y="3711525"/>
            <a:ext cx="877800" cy="3201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dosage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7396750" y="3175188"/>
            <a:ext cx="934500" cy="39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Medicine</a:t>
            </a:r>
            <a:endParaRPr/>
          </a:p>
        </p:txBody>
      </p:sp>
      <p:cxnSp>
        <p:nvCxnSpPr>
          <p:cNvPr id="72" name="Google Shape;72;p13"/>
          <p:cNvCxnSpPr>
            <a:stCxn id="71" idx="2"/>
            <a:endCxn id="73" idx="0"/>
          </p:cNvCxnSpPr>
          <p:nvPr/>
        </p:nvCxnSpPr>
        <p:spPr>
          <a:xfrm flipH="1">
            <a:off x="7826200" y="3567588"/>
            <a:ext cx="37800" cy="40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/>
          <p:nvPr/>
        </p:nvSpPr>
        <p:spPr>
          <a:xfrm>
            <a:off x="1157640" y="45616"/>
            <a:ext cx="1046655" cy="233396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employeeID</a:t>
            </a:r>
            <a:endParaRPr sz="800" u="sng"/>
          </a:p>
        </p:txBody>
      </p:sp>
      <p:cxnSp>
        <p:nvCxnSpPr>
          <p:cNvPr id="75" name="Google Shape;75;p13"/>
          <p:cNvCxnSpPr>
            <a:stCxn id="64" idx="0"/>
            <a:endCxn id="54" idx="2"/>
          </p:cNvCxnSpPr>
          <p:nvPr/>
        </p:nvCxnSpPr>
        <p:spPr>
          <a:xfrm rot="10800000">
            <a:off x="975200" y="846263"/>
            <a:ext cx="286800" cy="28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3"/>
          <p:cNvCxnSpPr>
            <a:stCxn id="62" idx="0"/>
            <a:endCxn id="54" idx="2"/>
          </p:cNvCxnSpPr>
          <p:nvPr/>
        </p:nvCxnSpPr>
        <p:spPr>
          <a:xfrm rot="10800000" flipH="1">
            <a:off x="505600" y="846438"/>
            <a:ext cx="469800" cy="2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3"/>
          <p:cNvSpPr/>
          <p:nvPr/>
        </p:nvSpPr>
        <p:spPr>
          <a:xfrm>
            <a:off x="118627" y="94988"/>
            <a:ext cx="937248" cy="218696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employeeName</a:t>
            </a:r>
          </a:p>
        </p:txBody>
      </p:sp>
      <p:cxnSp>
        <p:nvCxnSpPr>
          <p:cNvPr id="78" name="Google Shape;78;p13"/>
          <p:cNvCxnSpPr>
            <a:stCxn id="69" idx="2"/>
            <a:endCxn id="79" idx="0"/>
          </p:cNvCxnSpPr>
          <p:nvPr/>
        </p:nvCxnSpPr>
        <p:spPr>
          <a:xfrm flipH="1">
            <a:off x="1258569" y="3966975"/>
            <a:ext cx="1433206" cy="7916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/>
          <p:nvPr/>
        </p:nvSpPr>
        <p:spPr>
          <a:xfrm>
            <a:off x="1928553" y="276698"/>
            <a:ext cx="705300" cy="2418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salary</a:t>
            </a:r>
            <a:endParaRPr sz="800"/>
          </a:p>
        </p:txBody>
      </p:sp>
      <p:sp>
        <p:nvSpPr>
          <p:cNvPr id="81" name="Google Shape;81;p13"/>
          <p:cNvSpPr/>
          <p:nvPr/>
        </p:nvSpPr>
        <p:spPr>
          <a:xfrm>
            <a:off x="2996700" y="4444050"/>
            <a:ext cx="1375500" cy="3459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primaryPhysician</a:t>
            </a:r>
            <a:endParaRPr sz="700"/>
          </a:p>
        </p:txBody>
      </p:sp>
      <p:sp>
        <p:nvSpPr>
          <p:cNvPr id="82" name="Google Shape;82;p13"/>
          <p:cNvSpPr/>
          <p:nvPr/>
        </p:nvSpPr>
        <p:spPr>
          <a:xfrm>
            <a:off x="266000" y="4078200"/>
            <a:ext cx="559200" cy="3201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</a:t>
            </a:r>
            <a:endParaRPr sz="1000"/>
          </a:p>
        </p:txBody>
      </p:sp>
      <p:sp>
        <p:nvSpPr>
          <p:cNvPr id="83" name="Google Shape;83;p13"/>
          <p:cNvSpPr/>
          <p:nvPr/>
        </p:nvSpPr>
        <p:spPr>
          <a:xfrm>
            <a:off x="211000" y="3688500"/>
            <a:ext cx="813000" cy="2991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weight</a:t>
            </a:r>
            <a:endParaRPr sz="1000"/>
          </a:p>
        </p:txBody>
      </p:sp>
      <p:sp>
        <p:nvSpPr>
          <p:cNvPr id="73" name="Google Shape;73;p13"/>
          <p:cNvSpPr/>
          <p:nvPr/>
        </p:nvSpPr>
        <p:spPr>
          <a:xfrm>
            <a:off x="7368725" y="3973213"/>
            <a:ext cx="915000" cy="3069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quantity</a:t>
            </a:r>
            <a:endParaRPr sz="1000"/>
          </a:p>
        </p:txBody>
      </p:sp>
      <p:cxnSp>
        <p:nvCxnSpPr>
          <p:cNvPr id="84" name="Google Shape;84;p13"/>
          <p:cNvCxnSpPr>
            <a:stCxn id="71" idx="2"/>
            <a:endCxn id="70" idx="1"/>
          </p:cNvCxnSpPr>
          <p:nvPr/>
        </p:nvCxnSpPr>
        <p:spPr>
          <a:xfrm>
            <a:off x="7864000" y="3567588"/>
            <a:ext cx="460500" cy="1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69" idx="2"/>
            <a:endCxn id="81" idx="0"/>
          </p:cNvCxnSpPr>
          <p:nvPr/>
        </p:nvCxnSpPr>
        <p:spPr>
          <a:xfrm>
            <a:off x="2691775" y="3966975"/>
            <a:ext cx="992700" cy="4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69" idx="1"/>
            <a:endCxn id="82" idx="7"/>
          </p:cNvCxnSpPr>
          <p:nvPr/>
        </p:nvCxnSpPr>
        <p:spPr>
          <a:xfrm flipH="1">
            <a:off x="743275" y="3770775"/>
            <a:ext cx="1577700" cy="3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/>
          <p:nvPr/>
        </p:nvSpPr>
        <p:spPr>
          <a:xfrm>
            <a:off x="6218593" y="3805613"/>
            <a:ext cx="1117932" cy="34532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/>
              <a:t>medName</a:t>
            </a:r>
          </a:p>
        </p:txBody>
      </p:sp>
      <p:cxnSp>
        <p:nvCxnSpPr>
          <p:cNvPr id="88" name="Google Shape;88;p13"/>
          <p:cNvCxnSpPr>
            <a:stCxn id="71" idx="2"/>
            <a:endCxn id="87" idx="0"/>
          </p:cNvCxnSpPr>
          <p:nvPr/>
        </p:nvCxnSpPr>
        <p:spPr>
          <a:xfrm flipH="1">
            <a:off x="6777559" y="3567588"/>
            <a:ext cx="1086441" cy="238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stCxn id="69" idx="1"/>
            <a:endCxn id="83" idx="6"/>
          </p:cNvCxnSpPr>
          <p:nvPr/>
        </p:nvCxnSpPr>
        <p:spPr>
          <a:xfrm flipH="1">
            <a:off x="1024075" y="3770775"/>
            <a:ext cx="1296900" cy="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3442375" y="2214025"/>
            <a:ext cx="705300" cy="2241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/>
              <a:t>ddate</a:t>
            </a:r>
            <a:endParaRPr sz="1000" err="1"/>
          </a:p>
        </p:txBody>
      </p:sp>
      <p:sp>
        <p:nvSpPr>
          <p:cNvPr id="91" name="Google Shape;91;p13"/>
          <p:cNvSpPr/>
          <p:nvPr/>
        </p:nvSpPr>
        <p:spPr>
          <a:xfrm>
            <a:off x="3706450" y="1881073"/>
            <a:ext cx="675300" cy="2418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ttime</a:t>
            </a:r>
            <a:endParaRPr sz="1000"/>
          </a:p>
        </p:txBody>
      </p:sp>
      <p:sp>
        <p:nvSpPr>
          <p:cNvPr id="92" name="Google Shape;92;p13"/>
          <p:cNvSpPr/>
          <p:nvPr/>
        </p:nvSpPr>
        <p:spPr>
          <a:xfrm>
            <a:off x="1909125" y="2029000"/>
            <a:ext cx="1011300" cy="3201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location</a:t>
            </a:r>
            <a:endParaRPr sz="1000"/>
          </a:p>
        </p:txBody>
      </p:sp>
      <p:cxnSp>
        <p:nvCxnSpPr>
          <p:cNvPr id="93" name="Google Shape;93;p13"/>
          <p:cNvCxnSpPr>
            <a:stCxn id="80" idx="4"/>
            <a:endCxn id="80" idx="4"/>
          </p:cNvCxnSpPr>
          <p:nvPr/>
        </p:nvCxnSpPr>
        <p:spPr>
          <a:xfrm>
            <a:off x="2281203" y="51849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>
            <a:stCxn id="54" idx="0"/>
            <a:endCxn id="80" idx="3"/>
          </p:cNvCxnSpPr>
          <p:nvPr/>
        </p:nvCxnSpPr>
        <p:spPr>
          <a:xfrm>
            <a:off x="975275" y="454000"/>
            <a:ext cx="1056567" cy="290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>
            <a:stCxn id="54" idx="0"/>
            <a:endCxn id="74" idx="4"/>
          </p:cNvCxnSpPr>
          <p:nvPr/>
        </p:nvCxnSpPr>
        <p:spPr>
          <a:xfrm flipV="1">
            <a:off x="975275" y="279012"/>
            <a:ext cx="705693" cy="1749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stCxn id="54" idx="0"/>
            <a:endCxn id="77" idx="5"/>
          </p:cNvCxnSpPr>
          <p:nvPr/>
        </p:nvCxnSpPr>
        <p:spPr>
          <a:xfrm flipH="1" flipV="1">
            <a:off x="918618" y="281657"/>
            <a:ext cx="56657" cy="172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stCxn id="98" idx="2"/>
            <a:endCxn id="92" idx="0"/>
          </p:cNvCxnSpPr>
          <p:nvPr/>
        </p:nvCxnSpPr>
        <p:spPr>
          <a:xfrm flipH="1">
            <a:off x="2414925" y="1789900"/>
            <a:ext cx="795600" cy="2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>
            <a:stCxn id="98" idx="2"/>
            <a:endCxn id="90" idx="1"/>
          </p:cNvCxnSpPr>
          <p:nvPr/>
        </p:nvCxnSpPr>
        <p:spPr>
          <a:xfrm>
            <a:off x="3210525" y="1789900"/>
            <a:ext cx="335100" cy="4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98" idx="2"/>
            <a:endCxn id="91" idx="2"/>
          </p:cNvCxnSpPr>
          <p:nvPr/>
        </p:nvCxnSpPr>
        <p:spPr>
          <a:xfrm>
            <a:off x="3210525" y="1789900"/>
            <a:ext cx="495900" cy="21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7293400" y="1914654"/>
            <a:ext cx="1141200" cy="365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requires</a:t>
            </a:r>
            <a:endParaRPr sz="800"/>
          </a:p>
        </p:txBody>
      </p:sp>
      <p:cxnSp>
        <p:nvCxnSpPr>
          <p:cNvPr id="102" name="Google Shape;102;p13"/>
          <p:cNvCxnSpPr>
            <a:stCxn id="101" idx="0"/>
            <a:endCxn id="58" idx="2"/>
          </p:cNvCxnSpPr>
          <p:nvPr/>
        </p:nvCxnSpPr>
        <p:spPr>
          <a:xfrm rot="10800000">
            <a:off x="7538200" y="1560654"/>
            <a:ext cx="325800" cy="35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3"/>
          <p:cNvCxnSpPr>
            <a:stCxn id="101" idx="2"/>
            <a:endCxn id="71" idx="0"/>
          </p:cNvCxnSpPr>
          <p:nvPr/>
        </p:nvCxnSpPr>
        <p:spPr>
          <a:xfrm>
            <a:off x="7864000" y="2280054"/>
            <a:ext cx="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3"/>
          <p:cNvSpPr/>
          <p:nvPr/>
        </p:nvSpPr>
        <p:spPr>
          <a:xfrm>
            <a:off x="6819700" y="408225"/>
            <a:ext cx="1243800" cy="4755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err="1"/>
              <a:t>withinA</a:t>
            </a:r>
            <a:endParaRPr sz="800"/>
          </a:p>
        </p:txBody>
      </p:sp>
      <p:cxnSp>
        <p:nvCxnSpPr>
          <p:cNvPr id="105" name="Google Shape;105;p13"/>
          <p:cNvCxnSpPr>
            <a:stCxn id="57" idx="3"/>
            <a:endCxn id="104" idx="1"/>
          </p:cNvCxnSpPr>
          <p:nvPr/>
        </p:nvCxnSpPr>
        <p:spPr>
          <a:xfrm>
            <a:off x="6678400" y="643738"/>
            <a:ext cx="1413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5763650" y="33925"/>
            <a:ext cx="705300" cy="3306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deptID</a:t>
            </a:r>
            <a:endParaRPr sz="800" u="sng"/>
          </a:p>
        </p:txBody>
      </p:sp>
      <p:sp>
        <p:nvSpPr>
          <p:cNvPr id="107" name="Google Shape;107;p13"/>
          <p:cNvSpPr/>
          <p:nvPr/>
        </p:nvSpPr>
        <p:spPr>
          <a:xfrm>
            <a:off x="-1495" y="2452955"/>
            <a:ext cx="823892" cy="266331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specialty</a:t>
            </a:r>
            <a:endParaRPr sz="800"/>
          </a:p>
        </p:txBody>
      </p:sp>
      <p:cxnSp>
        <p:nvCxnSpPr>
          <p:cNvPr id="108" name="Google Shape;108;p13"/>
          <p:cNvCxnSpPr>
            <a:stCxn id="107" idx="0"/>
            <a:endCxn id="55" idx="2"/>
          </p:cNvCxnSpPr>
          <p:nvPr/>
        </p:nvCxnSpPr>
        <p:spPr>
          <a:xfrm flipV="1">
            <a:off x="410451" y="2165600"/>
            <a:ext cx="80149" cy="287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3"/>
          <p:cNvSpPr/>
          <p:nvPr/>
        </p:nvSpPr>
        <p:spPr>
          <a:xfrm>
            <a:off x="240161" y="4444651"/>
            <a:ext cx="1029846" cy="267595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patientID</a:t>
            </a:r>
          </a:p>
        </p:txBody>
      </p:sp>
      <p:cxnSp>
        <p:nvCxnSpPr>
          <p:cNvPr id="110" name="Google Shape;110;p13"/>
          <p:cNvCxnSpPr>
            <a:stCxn id="69" idx="1"/>
            <a:endCxn id="109" idx="7"/>
          </p:cNvCxnSpPr>
          <p:nvPr/>
        </p:nvCxnSpPr>
        <p:spPr>
          <a:xfrm flipH="1">
            <a:off x="1119190" y="3770775"/>
            <a:ext cx="1201785" cy="7130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3"/>
          <p:cNvCxnSpPr>
            <a:stCxn id="106" idx="3"/>
            <a:endCxn id="57" idx="0"/>
          </p:cNvCxnSpPr>
          <p:nvPr/>
        </p:nvCxnSpPr>
        <p:spPr>
          <a:xfrm>
            <a:off x="5866939" y="316110"/>
            <a:ext cx="234300" cy="1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3"/>
          <p:cNvSpPr/>
          <p:nvPr/>
        </p:nvSpPr>
        <p:spPr>
          <a:xfrm>
            <a:off x="1921525" y="4710175"/>
            <a:ext cx="1314900" cy="3324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inHomeCare</a:t>
            </a:r>
            <a:endParaRPr sz="700"/>
          </a:p>
        </p:txBody>
      </p:sp>
      <p:sp>
        <p:nvSpPr>
          <p:cNvPr id="79" name="Google Shape;79;p13"/>
          <p:cNvSpPr/>
          <p:nvPr/>
        </p:nvSpPr>
        <p:spPr>
          <a:xfrm>
            <a:off x="597438" y="4758622"/>
            <a:ext cx="1322262" cy="233978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patientName</a:t>
            </a:r>
            <a:endParaRPr lang="en-US"/>
          </a:p>
        </p:txBody>
      </p:sp>
      <p:sp>
        <p:nvSpPr>
          <p:cNvPr id="113" name="Google Shape;113;p13"/>
          <p:cNvSpPr txBox="1"/>
          <p:nvPr/>
        </p:nvSpPr>
        <p:spPr>
          <a:xfrm>
            <a:off x="5755738" y="1509225"/>
            <a:ext cx="877800" cy="39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5449475" y="950125"/>
            <a:ext cx="1069800" cy="332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owns</a:t>
            </a:r>
            <a:endParaRPr sz="800"/>
          </a:p>
        </p:txBody>
      </p:sp>
      <p:sp>
        <p:nvSpPr>
          <p:cNvPr id="115" name="Google Shape;115;p13"/>
          <p:cNvSpPr/>
          <p:nvPr/>
        </p:nvSpPr>
        <p:spPr>
          <a:xfrm>
            <a:off x="6313275" y="2106772"/>
            <a:ext cx="559200" cy="2418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VIN</a:t>
            </a:r>
            <a:endParaRPr sz="1000" u="sng"/>
          </a:p>
        </p:txBody>
      </p:sp>
      <p:cxnSp>
        <p:nvCxnSpPr>
          <p:cNvPr id="116" name="Google Shape;116;p13"/>
          <p:cNvCxnSpPr>
            <a:stCxn id="112" idx="0"/>
            <a:endCxn id="69" idx="2"/>
          </p:cNvCxnSpPr>
          <p:nvPr/>
        </p:nvCxnSpPr>
        <p:spPr>
          <a:xfrm rot="10800000" flipH="1">
            <a:off x="2578975" y="3967075"/>
            <a:ext cx="11280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3"/>
          <p:cNvCxnSpPr>
            <a:stCxn id="114" idx="0"/>
            <a:endCxn id="57" idx="2"/>
          </p:cNvCxnSpPr>
          <p:nvPr/>
        </p:nvCxnSpPr>
        <p:spPr>
          <a:xfrm rot="10800000" flipH="1">
            <a:off x="5984375" y="840025"/>
            <a:ext cx="1167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2320975" y="3574575"/>
            <a:ext cx="741600" cy="39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42900" y="1114938"/>
            <a:ext cx="725400" cy="389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err="1"/>
              <a:t>isA</a:t>
            </a:r>
            <a:endParaRPr sz="800"/>
          </a:p>
        </p:txBody>
      </p:sp>
      <p:sp>
        <p:nvSpPr>
          <p:cNvPr id="64" name="Google Shape;64;p13"/>
          <p:cNvSpPr/>
          <p:nvPr/>
        </p:nvSpPr>
        <p:spPr>
          <a:xfrm>
            <a:off x="921650" y="1133663"/>
            <a:ext cx="680700" cy="389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isA</a:t>
            </a:r>
            <a:endParaRPr sz="800"/>
          </a:p>
        </p:txBody>
      </p:sp>
      <p:sp>
        <p:nvSpPr>
          <p:cNvPr id="118" name="Google Shape;118;p13"/>
          <p:cNvSpPr/>
          <p:nvPr/>
        </p:nvSpPr>
        <p:spPr>
          <a:xfrm>
            <a:off x="4410675" y="49175"/>
            <a:ext cx="1126200" cy="2241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deptName</a:t>
            </a:r>
            <a:endParaRPr sz="1000"/>
          </a:p>
        </p:txBody>
      </p:sp>
      <p:cxnSp>
        <p:nvCxnSpPr>
          <p:cNvPr id="119" name="Google Shape;119;p13"/>
          <p:cNvCxnSpPr>
            <a:stCxn id="118" idx="5"/>
            <a:endCxn id="57" idx="0"/>
          </p:cNvCxnSpPr>
          <p:nvPr/>
        </p:nvCxnSpPr>
        <p:spPr>
          <a:xfrm>
            <a:off x="5371947" y="240456"/>
            <a:ext cx="729300" cy="2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3"/>
          <p:cNvSpPr/>
          <p:nvPr/>
        </p:nvSpPr>
        <p:spPr>
          <a:xfrm>
            <a:off x="5014825" y="2125472"/>
            <a:ext cx="1243800" cy="2844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vehicleType</a:t>
            </a:r>
            <a:endParaRPr sz="1000"/>
          </a:p>
        </p:txBody>
      </p:sp>
      <p:cxnSp>
        <p:nvCxnSpPr>
          <p:cNvPr id="121" name="Google Shape;121;p13"/>
          <p:cNvCxnSpPr>
            <a:stCxn id="120" idx="7"/>
            <a:endCxn id="113" idx="2"/>
          </p:cNvCxnSpPr>
          <p:nvPr/>
        </p:nvCxnSpPr>
        <p:spPr>
          <a:xfrm rot="10800000" flipH="1">
            <a:off x="6076475" y="1901622"/>
            <a:ext cx="11820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3"/>
          <p:cNvSpPr/>
          <p:nvPr/>
        </p:nvSpPr>
        <p:spPr>
          <a:xfrm>
            <a:off x="1466382" y="2373273"/>
            <a:ext cx="775500" cy="2733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license</a:t>
            </a:r>
            <a:endParaRPr sz="800"/>
          </a:p>
        </p:txBody>
      </p:sp>
      <p:cxnSp>
        <p:nvCxnSpPr>
          <p:cNvPr id="123" name="Google Shape;123;p13"/>
          <p:cNvCxnSpPr>
            <a:stCxn id="56" idx="2"/>
            <a:endCxn id="122" idx="0"/>
          </p:cNvCxnSpPr>
          <p:nvPr/>
        </p:nvCxnSpPr>
        <p:spPr>
          <a:xfrm>
            <a:off x="1387175" y="2165600"/>
            <a:ext cx="466957" cy="2076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4" name="Google Shape;124;p13"/>
          <p:cNvGrpSpPr/>
          <p:nvPr/>
        </p:nvGrpSpPr>
        <p:grpSpPr>
          <a:xfrm>
            <a:off x="7588775" y="4443925"/>
            <a:ext cx="1468800" cy="625800"/>
            <a:chOff x="6601675" y="3945575"/>
            <a:chExt cx="1468800" cy="625800"/>
          </a:xfrm>
        </p:grpSpPr>
        <p:cxnSp>
          <p:nvCxnSpPr>
            <p:cNvPr id="125" name="Google Shape;125;p13"/>
            <p:cNvCxnSpPr/>
            <p:nvPr/>
          </p:nvCxnSpPr>
          <p:spPr>
            <a:xfrm rot="10800000">
              <a:off x="6957175" y="4431475"/>
              <a:ext cx="668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" name="Google Shape;126;p13"/>
            <p:cNvSpPr txBox="1"/>
            <p:nvPr/>
          </p:nvSpPr>
          <p:spPr>
            <a:xfrm>
              <a:off x="7004700" y="4205900"/>
              <a:ext cx="3684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6601675" y="3945575"/>
              <a:ext cx="1468800" cy="6258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Represents rounded arrow</a:t>
              </a:r>
              <a:endParaRPr sz="1000"/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1490025" y="508075"/>
            <a:ext cx="1464600" cy="198900"/>
            <a:chOff x="1490025" y="508075"/>
            <a:chExt cx="1464600" cy="198900"/>
          </a:xfrm>
        </p:grpSpPr>
        <p:cxnSp>
          <p:nvCxnSpPr>
            <p:cNvPr id="129" name="Google Shape;129;p13"/>
            <p:cNvCxnSpPr>
              <a:stCxn id="59" idx="1"/>
              <a:endCxn id="54" idx="3"/>
            </p:cNvCxnSpPr>
            <p:nvPr/>
          </p:nvCxnSpPr>
          <p:spPr>
            <a:xfrm flipH="1">
              <a:off x="1490025" y="509375"/>
              <a:ext cx="1464600" cy="14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" name="Google Shape;130;p13"/>
            <p:cNvSpPr txBox="1"/>
            <p:nvPr/>
          </p:nvSpPr>
          <p:spPr>
            <a:xfrm>
              <a:off x="1597625" y="508075"/>
              <a:ext cx="813000" cy="1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*</a:t>
              </a: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2743375" y="1789667"/>
            <a:ext cx="467094" cy="918108"/>
            <a:chOff x="1636528" y="1693464"/>
            <a:chExt cx="1797900" cy="999900"/>
          </a:xfrm>
        </p:grpSpPr>
        <p:cxnSp>
          <p:nvCxnSpPr>
            <p:cNvPr id="132" name="Google Shape;132;p13"/>
            <p:cNvCxnSpPr>
              <a:stCxn id="133" idx="0"/>
              <a:endCxn id="98" idx="2"/>
            </p:cNvCxnSpPr>
            <p:nvPr/>
          </p:nvCxnSpPr>
          <p:spPr>
            <a:xfrm rot="10800000" flipH="1">
              <a:off x="1636528" y="1693464"/>
              <a:ext cx="1797900" cy="99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4" name="Google Shape;134;p13"/>
            <p:cNvSpPr txBox="1"/>
            <p:nvPr/>
          </p:nvSpPr>
          <p:spPr>
            <a:xfrm>
              <a:off x="2825475" y="1743750"/>
              <a:ext cx="235200" cy="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*</a:t>
              </a:r>
              <a:endParaRPr/>
            </a:p>
          </p:txBody>
        </p:sp>
      </p:grpSp>
      <p:cxnSp>
        <p:nvCxnSpPr>
          <p:cNvPr id="135" name="Google Shape;135;p13"/>
          <p:cNvCxnSpPr>
            <a:stCxn id="136" idx="1"/>
            <a:endCxn id="98" idx="3"/>
          </p:cNvCxnSpPr>
          <p:nvPr/>
        </p:nvCxnSpPr>
        <p:spPr>
          <a:xfrm rot="10800000">
            <a:off x="3832288" y="1593600"/>
            <a:ext cx="3789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3"/>
          <p:cNvSpPr txBox="1"/>
          <p:nvPr/>
        </p:nvSpPr>
        <p:spPr>
          <a:xfrm>
            <a:off x="2588625" y="1397500"/>
            <a:ext cx="1243800" cy="39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Appointment</a:t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3522950" y="879875"/>
            <a:ext cx="1637400" cy="3654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satisfactionLevel</a:t>
            </a:r>
            <a:endParaRPr sz="1000"/>
          </a:p>
        </p:txBody>
      </p:sp>
      <p:cxnSp>
        <p:nvCxnSpPr>
          <p:cNvPr id="138" name="Google Shape;138;p13"/>
          <p:cNvCxnSpPr>
            <a:endCxn id="137" idx="3"/>
          </p:cNvCxnSpPr>
          <p:nvPr/>
        </p:nvCxnSpPr>
        <p:spPr>
          <a:xfrm rot="10800000" flipH="1">
            <a:off x="3674842" y="1191763"/>
            <a:ext cx="87900" cy="2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3"/>
          <p:cNvSpPr/>
          <p:nvPr/>
        </p:nvSpPr>
        <p:spPr>
          <a:xfrm>
            <a:off x="1898650" y="866800"/>
            <a:ext cx="1154400" cy="332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attends</a:t>
            </a:r>
            <a:endParaRPr sz="900"/>
          </a:p>
        </p:txBody>
      </p:sp>
      <p:cxnSp>
        <p:nvCxnSpPr>
          <p:cNvPr id="140" name="Google Shape;140;p13"/>
          <p:cNvCxnSpPr>
            <a:stCxn id="139" idx="3"/>
            <a:endCxn id="98" idx="0"/>
          </p:cNvCxnSpPr>
          <p:nvPr/>
        </p:nvCxnSpPr>
        <p:spPr>
          <a:xfrm>
            <a:off x="3053050" y="1033000"/>
            <a:ext cx="157500" cy="3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3"/>
          <p:cNvCxnSpPr>
            <a:stCxn id="54" idx="3"/>
            <a:endCxn id="139" idx="1"/>
          </p:cNvCxnSpPr>
          <p:nvPr/>
        </p:nvCxnSpPr>
        <p:spPr>
          <a:xfrm>
            <a:off x="1490075" y="650200"/>
            <a:ext cx="408600" cy="3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3"/>
          <p:cNvSpPr/>
          <p:nvPr/>
        </p:nvSpPr>
        <p:spPr>
          <a:xfrm>
            <a:off x="2044375" y="2707775"/>
            <a:ext cx="1398000" cy="389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assigned</a:t>
            </a:r>
            <a:endParaRPr sz="900"/>
          </a:p>
        </p:txBody>
      </p:sp>
      <p:cxnSp>
        <p:nvCxnSpPr>
          <p:cNvPr id="142" name="Google Shape;142;p13"/>
          <p:cNvCxnSpPr>
            <a:stCxn id="114" idx="2"/>
            <a:endCxn id="113" idx="0"/>
          </p:cNvCxnSpPr>
          <p:nvPr/>
        </p:nvCxnSpPr>
        <p:spPr>
          <a:xfrm>
            <a:off x="5984375" y="1282525"/>
            <a:ext cx="210300" cy="2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3"/>
          <p:cNvCxnSpPr>
            <a:stCxn id="113" idx="2"/>
            <a:endCxn id="115" idx="0"/>
          </p:cNvCxnSpPr>
          <p:nvPr/>
        </p:nvCxnSpPr>
        <p:spPr>
          <a:xfrm>
            <a:off x="6194638" y="1901625"/>
            <a:ext cx="398100" cy="2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3"/>
          <p:cNvCxnSpPr>
            <a:stCxn id="104" idx="2"/>
            <a:endCxn id="58" idx="0"/>
          </p:cNvCxnSpPr>
          <p:nvPr/>
        </p:nvCxnSpPr>
        <p:spPr>
          <a:xfrm>
            <a:off x="7441600" y="883725"/>
            <a:ext cx="96600" cy="28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3"/>
          <p:cNvCxnSpPr>
            <a:stCxn id="133" idx="2"/>
            <a:endCxn id="69" idx="0"/>
          </p:cNvCxnSpPr>
          <p:nvPr/>
        </p:nvCxnSpPr>
        <p:spPr>
          <a:xfrm flipH="1">
            <a:off x="2691775" y="3097475"/>
            <a:ext cx="51600" cy="4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3"/>
          <p:cNvSpPr txBox="1"/>
          <p:nvPr/>
        </p:nvSpPr>
        <p:spPr>
          <a:xfrm>
            <a:off x="7240600" y="913300"/>
            <a:ext cx="4020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</a:t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210425" y="2505875"/>
            <a:ext cx="915000" cy="207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attended</a:t>
            </a:r>
            <a:endParaRPr sz="900"/>
          </a:p>
        </p:txBody>
      </p:sp>
      <p:cxnSp>
        <p:nvCxnSpPr>
          <p:cNvPr id="148" name="Google Shape;148;p13"/>
          <p:cNvCxnSpPr>
            <a:stCxn id="147" idx="1"/>
            <a:endCxn id="98" idx="2"/>
          </p:cNvCxnSpPr>
          <p:nvPr/>
        </p:nvCxnSpPr>
        <p:spPr>
          <a:xfrm rot="10800000">
            <a:off x="3210624" y="1789789"/>
            <a:ext cx="133800" cy="7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3"/>
          <p:cNvSpPr/>
          <p:nvPr/>
        </p:nvSpPr>
        <p:spPr>
          <a:xfrm>
            <a:off x="7707900" y="841500"/>
            <a:ext cx="1398000" cy="2844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ailDescription</a:t>
            </a:r>
            <a:endParaRPr sz="1000"/>
          </a:p>
        </p:txBody>
      </p:sp>
      <p:sp>
        <p:nvSpPr>
          <p:cNvPr id="150" name="Google Shape;150;p13"/>
          <p:cNvSpPr/>
          <p:nvPr/>
        </p:nvSpPr>
        <p:spPr>
          <a:xfrm>
            <a:off x="8279100" y="1282525"/>
            <a:ext cx="844800" cy="4755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ailmentName</a:t>
            </a:r>
            <a:endParaRPr sz="1000" u="sng"/>
          </a:p>
        </p:txBody>
      </p:sp>
      <p:cxnSp>
        <p:nvCxnSpPr>
          <p:cNvPr id="151" name="Google Shape;151;p13"/>
          <p:cNvCxnSpPr>
            <a:stCxn id="149" idx="4"/>
            <a:endCxn id="58" idx="3"/>
          </p:cNvCxnSpPr>
          <p:nvPr/>
        </p:nvCxnSpPr>
        <p:spPr>
          <a:xfrm flipH="1">
            <a:off x="7944600" y="1125900"/>
            <a:ext cx="46230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3"/>
          <p:cNvCxnSpPr>
            <a:stCxn id="150" idx="2"/>
            <a:endCxn id="58" idx="3"/>
          </p:cNvCxnSpPr>
          <p:nvPr/>
        </p:nvCxnSpPr>
        <p:spPr>
          <a:xfrm rot="10800000">
            <a:off x="7944600" y="1364275"/>
            <a:ext cx="3345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3"/>
          <p:cNvSpPr/>
          <p:nvPr/>
        </p:nvSpPr>
        <p:spPr>
          <a:xfrm>
            <a:off x="4211188" y="1445250"/>
            <a:ext cx="1243800" cy="3069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requires</a:t>
            </a:r>
            <a:endParaRPr sz="900"/>
          </a:p>
        </p:txBody>
      </p:sp>
      <p:cxnSp>
        <p:nvCxnSpPr>
          <p:cNvPr id="153" name="Google Shape;153;p13"/>
          <p:cNvCxnSpPr>
            <a:stCxn id="136" idx="3"/>
            <a:endCxn id="113" idx="1"/>
          </p:cNvCxnSpPr>
          <p:nvPr/>
        </p:nvCxnSpPr>
        <p:spPr>
          <a:xfrm>
            <a:off x="5454988" y="1598700"/>
            <a:ext cx="300900" cy="1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3"/>
          <p:cNvSpPr/>
          <p:nvPr/>
        </p:nvSpPr>
        <p:spPr>
          <a:xfrm>
            <a:off x="5135400" y="3490975"/>
            <a:ext cx="992700" cy="392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billed</a:t>
            </a:r>
            <a:endParaRPr sz="900"/>
          </a:p>
        </p:txBody>
      </p:sp>
      <p:cxnSp>
        <p:nvCxnSpPr>
          <p:cNvPr id="155" name="Google Shape;155;p13"/>
          <p:cNvCxnSpPr>
            <a:stCxn id="154" idx="3"/>
            <a:endCxn id="71" idx="1"/>
          </p:cNvCxnSpPr>
          <p:nvPr/>
        </p:nvCxnSpPr>
        <p:spPr>
          <a:xfrm rot="10800000" flipH="1">
            <a:off x="6128100" y="3371275"/>
            <a:ext cx="12687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13"/>
          <p:cNvGrpSpPr/>
          <p:nvPr/>
        </p:nvGrpSpPr>
        <p:grpSpPr>
          <a:xfrm>
            <a:off x="4983550" y="4116375"/>
            <a:ext cx="1243800" cy="547800"/>
            <a:chOff x="5455000" y="3990525"/>
            <a:chExt cx="1243800" cy="547800"/>
          </a:xfrm>
        </p:grpSpPr>
        <p:sp>
          <p:nvSpPr>
            <p:cNvPr id="157" name="Google Shape;157;p13"/>
            <p:cNvSpPr/>
            <p:nvPr/>
          </p:nvSpPr>
          <p:spPr>
            <a:xfrm>
              <a:off x="5455000" y="3990525"/>
              <a:ext cx="1243800" cy="547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 txBox="1"/>
            <p:nvPr/>
          </p:nvSpPr>
          <p:spPr>
            <a:xfrm>
              <a:off x="5545475" y="4068225"/>
              <a:ext cx="1069800" cy="3924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Treatment</a:t>
              </a:r>
              <a:endParaRPr/>
            </a:p>
          </p:txBody>
        </p:sp>
      </p:grpSp>
      <p:cxnSp>
        <p:nvCxnSpPr>
          <p:cNvPr id="159" name="Google Shape;159;p13"/>
          <p:cNvCxnSpPr>
            <a:stCxn id="154" idx="2"/>
            <a:endCxn id="158" idx="0"/>
          </p:cNvCxnSpPr>
          <p:nvPr/>
        </p:nvCxnSpPr>
        <p:spPr>
          <a:xfrm flipH="1">
            <a:off x="5608950" y="3883375"/>
            <a:ext cx="22800" cy="3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3"/>
          <p:cNvCxnSpPr>
            <a:stCxn id="154" idx="1"/>
            <a:endCxn id="69" idx="3"/>
          </p:cNvCxnSpPr>
          <p:nvPr/>
        </p:nvCxnSpPr>
        <p:spPr>
          <a:xfrm flipH="1">
            <a:off x="3062700" y="3687175"/>
            <a:ext cx="2072700" cy="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3"/>
          <p:cNvSpPr txBox="1"/>
          <p:nvPr/>
        </p:nvSpPr>
        <p:spPr>
          <a:xfrm>
            <a:off x="3168225" y="3722725"/>
            <a:ext cx="2433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</a:t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8012500" y="2624875"/>
            <a:ext cx="1041650" cy="320100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medCost</a:t>
            </a:r>
            <a:endParaRPr sz="1000"/>
          </a:p>
        </p:txBody>
      </p:sp>
      <p:cxnSp>
        <p:nvCxnSpPr>
          <p:cNvPr id="163" name="Google Shape;163;p13"/>
          <p:cNvCxnSpPr>
            <a:cxnSpLocks/>
            <a:stCxn id="162" idx="3"/>
            <a:endCxn id="71" idx="0"/>
          </p:cNvCxnSpPr>
          <p:nvPr/>
        </p:nvCxnSpPr>
        <p:spPr>
          <a:xfrm flipH="1">
            <a:off x="7864000" y="2898097"/>
            <a:ext cx="301046" cy="2770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3"/>
          <p:cNvSpPr/>
          <p:nvPr/>
        </p:nvSpPr>
        <p:spPr>
          <a:xfrm>
            <a:off x="6405185" y="4478254"/>
            <a:ext cx="1036037" cy="311696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treatmentCost</a:t>
            </a:r>
          </a:p>
        </p:txBody>
      </p:sp>
      <p:cxnSp>
        <p:nvCxnSpPr>
          <p:cNvPr id="165" name="Google Shape;165;p13"/>
          <p:cNvCxnSpPr>
            <a:stCxn id="164" idx="2"/>
            <a:endCxn id="158" idx="3"/>
          </p:cNvCxnSpPr>
          <p:nvPr/>
        </p:nvCxnSpPr>
        <p:spPr>
          <a:xfrm flipH="1" flipV="1">
            <a:off x="6143825" y="4390275"/>
            <a:ext cx="261360" cy="2438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87;p13">
            <a:extLst>
              <a:ext uri="{FF2B5EF4-FFF2-40B4-BE49-F238E27FC236}">
                <a16:creationId xmlns:a16="http://schemas.microsoft.com/office/drawing/2014/main" id="{35020916-A93F-824A-BE99-FF2083F3430A}"/>
              </a:ext>
            </a:extLst>
          </p:cNvPr>
          <p:cNvSpPr/>
          <p:nvPr/>
        </p:nvSpPr>
        <p:spPr>
          <a:xfrm>
            <a:off x="6638649" y="2731545"/>
            <a:ext cx="838014" cy="349208"/>
          </a:xfrm>
          <a:prstGeom prst="flowChartConnector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medID</a:t>
            </a:r>
          </a:p>
        </p:txBody>
      </p:sp>
      <p:cxnSp>
        <p:nvCxnSpPr>
          <p:cNvPr id="167" name="Google Shape;84;p13">
            <a:extLst>
              <a:ext uri="{FF2B5EF4-FFF2-40B4-BE49-F238E27FC236}">
                <a16:creationId xmlns:a16="http://schemas.microsoft.com/office/drawing/2014/main" id="{E139DFCB-2B88-4B49-89BB-8C5DD98E42CA}"/>
              </a:ext>
            </a:extLst>
          </p:cNvPr>
          <p:cNvCxnSpPr>
            <a:cxnSpLocks/>
          </p:cNvCxnSpPr>
          <p:nvPr/>
        </p:nvCxnSpPr>
        <p:spPr>
          <a:xfrm>
            <a:off x="7133832" y="3076725"/>
            <a:ext cx="265050" cy="2126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47;p13">
            <a:extLst>
              <a:ext uri="{FF2B5EF4-FFF2-40B4-BE49-F238E27FC236}">
                <a16:creationId xmlns:a16="http://schemas.microsoft.com/office/drawing/2014/main" id="{82DAAC33-8491-4243-BFB0-DF28D598C624}"/>
              </a:ext>
            </a:extLst>
          </p:cNvPr>
          <p:cNvSpPr/>
          <p:nvPr/>
        </p:nvSpPr>
        <p:spPr>
          <a:xfrm>
            <a:off x="3477297" y="2755060"/>
            <a:ext cx="1367530" cy="235022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err="1"/>
              <a:t>appointmentID</a:t>
            </a:r>
            <a:endParaRPr lang="en-US" sz="9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2019-05-02T04:22:27Z</dcterms:modified>
</cp:coreProperties>
</file>