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p:normalViewPr>
  <p:slideViewPr>
    <p:cSldViewPr>
      <p:cViewPr varScale="1">
        <p:scale>
          <a:sx n="69" d="100"/>
          <a:sy n="69" d="100"/>
        </p:scale>
        <p:origin x="738"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a:t>
            </a:r>
            <a:r>
              <a:rPr lang="en-US" sz="2400" dirty="0" smtClean="0"/>
              <a:t>NAME:ADITH S</a:t>
            </a:r>
            <a:endParaRPr lang="en-US" sz="2400" dirty="0"/>
          </a:p>
          <a:p>
            <a:r>
              <a:rPr lang="en-US" sz="2400" dirty="0"/>
              <a:t>REGISTER NO AND NMID: </a:t>
            </a:r>
            <a:r>
              <a:rPr lang="en-US" sz="2400" dirty="0" smtClean="0"/>
              <a:t>2428CO537</a:t>
            </a:r>
            <a:endParaRPr lang="en-US" sz="2400" dirty="0">
              <a:cs typeface="Calibri"/>
            </a:endParaRPr>
          </a:p>
          <a:p>
            <a:r>
              <a:rPr lang="en-US" sz="2400" dirty="0"/>
              <a:t>DEPARTMENT: </a:t>
            </a:r>
            <a:r>
              <a:rPr lang="en-US" sz="2400" dirty="0" smtClean="0"/>
              <a:t>COMPUTER SCIENCE</a:t>
            </a:r>
            <a:endParaRPr lang="en-US" sz="2400" dirty="0"/>
          </a:p>
          <a:p>
            <a:r>
              <a:rPr lang="en-US" sz="2400" dirty="0"/>
              <a:t>COLLEGE: </a:t>
            </a:r>
            <a:r>
              <a:rPr lang="en-US" sz="2400" dirty="0" smtClean="0"/>
              <a:t>JCT COLLEGE OF ARTS AND SCIENCE/BHARATHIYAR UNIVERSITY</a:t>
            </a: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76225" y="20193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Rectangle 2"/>
          <p:cNvSpPr>
            <a:spLocks noChangeArrowheads="1"/>
          </p:cNvSpPr>
          <p:nvPr/>
        </p:nvSpPr>
        <p:spPr bwMode="auto">
          <a:xfrm>
            <a:off x="-12895" y="181863"/>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3"/>
          <p:cNvSpPr>
            <a:spLocks noChangeArrowheads="1"/>
          </p:cNvSpPr>
          <p:nvPr/>
        </p:nvSpPr>
        <p:spPr bwMode="auto">
          <a:xfrm>
            <a:off x="-12895" y="1977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smtClean="0">
                <a:ln>
                  <a:noFill/>
                </a:ln>
                <a:solidFill>
                  <a:schemeClr val="tx1"/>
                </a:solidFill>
                <a:effectLst/>
                <a:latin typeface="Arial" panose="020B0604020202020204" pitchFamily="34" charset="0"/>
              </a:rPr>
              <a:t>Suggested Screenshots to Capture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14" name="Rectangle 5"/>
          <p:cNvSpPr>
            <a:spLocks noChangeArrowheads="1"/>
          </p:cNvSpPr>
          <p:nvPr/>
        </p:nvSpPr>
        <p:spPr bwMode="auto">
          <a:xfrm>
            <a:off x="-47531" y="6594011"/>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3200" y="1446309"/>
            <a:ext cx="7067550" cy="437346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72196" y="385444"/>
            <a:ext cx="4461803"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Rectangle 7"/>
          <p:cNvSpPr/>
          <p:nvPr/>
        </p:nvSpPr>
        <p:spPr>
          <a:xfrm>
            <a:off x="736135" y="1620857"/>
            <a:ext cx="6096000" cy="3970318"/>
          </a:xfrm>
          <a:prstGeom prst="rect">
            <a:avLst/>
          </a:prstGeom>
        </p:spPr>
        <p:txBody>
          <a:bodyPr>
            <a:spAutoFit/>
          </a:bodyPr>
          <a:lstStyle/>
          <a:p>
            <a:r>
              <a:rPr lang="en-US" dirty="0"/>
              <a:t>The </a:t>
            </a:r>
            <a:r>
              <a:rPr lang="en-US" b="1" dirty="0"/>
              <a:t>Simple Portfolio Website</a:t>
            </a:r>
            <a:r>
              <a:rPr lang="en-US" dirty="0"/>
              <a:t> successfully fulfills its purpose of providing a clean, easy-to-navigate platform to showcase personal skills, projects, and contact information. By using semantic HTML, CSS for styling, and JavaScript for dynamic content updates, the site offers a smooth user experience without the need for page reloads.</a:t>
            </a:r>
          </a:p>
          <a:p>
            <a:r>
              <a:rPr lang="en-US" dirty="0"/>
              <a:t>The design is professional and user-friendly, with a responsive layout that adapts to different screen sizes. While the project currently covers the essential features, there is room for future enhancements like improved accessibility, active navigation indicators, and more interactive elements.</a:t>
            </a:r>
          </a:p>
          <a:p>
            <a:r>
              <a:rPr lang="en-US" dirty="0"/>
              <a:t>Overall, this portfolio serves as an effective tool for personal branding, helping users present themselves clearly to potential employers, clients, and collaborators.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1324722"/>
          </a:xfrm>
          <a:prstGeom prst="rect">
            <a:avLst/>
          </a:prstGeom>
        </p:spPr>
        <p:txBody>
          <a:bodyPr vert="horz" wrap="square" lIns="0" tIns="16510" rIns="0" bIns="0" rtlCol="0">
            <a:spAutoFit/>
          </a:bodyPr>
          <a:lstStyle/>
          <a:p>
            <a:pPr marL="12700">
              <a:lnSpc>
                <a:spcPct val="100000"/>
              </a:lnSpc>
              <a:spcBef>
                <a:spcPts val="130"/>
              </a:spcBef>
            </a:pPr>
            <a:r>
              <a:rPr lang="en-US" sz="4250" spc="5" dirty="0" smtClean="0"/>
              <a:t>ADHITHYAN B PROTFOLLO </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604519" y="1586794"/>
            <a:ext cx="6096000" cy="5078313"/>
          </a:xfrm>
          <a:prstGeom prst="rect">
            <a:avLst/>
          </a:prstGeom>
        </p:spPr>
        <p:txBody>
          <a:bodyPr>
            <a:spAutoFit/>
          </a:bodyPr>
          <a:lstStyle/>
          <a:p>
            <a:r>
              <a:rPr lang="en-US" b="1" dirty="0"/>
              <a:t>Create a simple personal portfolio webpage that dynamically displays different sections (About, Projects, Contact) without reloading the page.</a:t>
            </a:r>
            <a:endParaRPr lang="en-US" dirty="0"/>
          </a:p>
          <a:p>
            <a:r>
              <a:rPr lang="en-US" dirty="0"/>
              <a:t>The webpage should:</a:t>
            </a:r>
          </a:p>
          <a:p>
            <a:pPr>
              <a:buFont typeface="Arial" panose="020B0604020202020204" pitchFamily="34" charset="0"/>
              <a:buChar char="•"/>
            </a:pPr>
            <a:r>
              <a:rPr lang="en-US" dirty="0"/>
              <a:t>Have a clean and professional design.</a:t>
            </a:r>
          </a:p>
          <a:p>
            <a:pPr>
              <a:buFont typeface="Arial" panose="020B0604020202020204" pitchFamily="34" charset="0"/>
              <a:buChar char="•"/>
            </a:pPr>
            <a:r>
              <a:rPr lang="en-US" dirty="0"/>
              <a:t>Include a header with the user’s name.</a:t>
            </a:r>
          </a:p>
          <a:p>
            <a:pPr>
              <a:buFont typeface="Arial" panose="020B0604020202020204" pitchFamily="34" charset="0"/>
              <a:buChar char="•"/>
            </a:pPr>
            <a:r>
              <a:rPr lang="en-US" dirty="0"/>
              <a:t>Feature a navigation bar with three buttons: About, Projects, and Contact.</a:t>
            </a:r>
          </a:p>
          <a:p>
            <a:pPr>
              <a:buFont typeface="Arial" panose="020B0604020202020204" pitchFamily="34" charset="0"/>
              <a:buChar char="•"/>
            </a:pPr>
            <a:r>
              <a:rPr lang="en-US" dirty="0"/>
              <a:t>Display content relevant to the selected section inside the main content area.</a:t>
            </a:r>
          </a:p>
          <a:p>
            <a:pPr>
              <a:buFont typeface="Arial" panose="020B0604020202020204" pitchFamily="34" charset="0"/>
              <a:buChar char="•"/>
            </a:pPr>
            <a:r>
              <a:rPr lang="en-US" dirty="0"/>
              <a:t>Update the displayed content dynamically when a navigation button is clicked, without reloading the page.</a:t>
            </a:r>
          </a:p>
          <a:p>
            <a:pPr>
              <a:buFont typeface="Arial" panose="020B0604020202020204" pitchFamily="34" charset="0"/>
              <a:buChar char="•"/>
            </a:pPr>
            <a:r>
              <a:rPr lang="en-US" dirty="0"/>
              <a:t>Highlight or indicate the currently active section (optional for better UX).</a:t>
            </a:r>
          </a:p>
          <a:p>
            <a:pPr>
              <a:buFont typeface="Arial" panose="020B0604020202020204" pitchFamily="34" charset="0"/>
              <a:buChar char="•"/>
            </a:pPr>
            <a:r>
              <a:rPr lang="en-US" dirty="0"/>
              <a:t>Include a footer with copyright information.</a:t>
            </a:r>
          </a:p>
          <a:p>
            <a:r>
              <a:rPr lang="en-US" dirty="0"/>
              <a:t>The goal is to provide an easy-to-navigate, single-page portfolio that showcases the user's information and work clearly and efficiently.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641106" y="1695450"/>
            <a:ext cx="8712444" cy="5078313"/>
          </a:xfrm>
          <a:prstGeom prst="rect">
            <a:avLst/>
          </a:prstGeom>
        </p:spPr>
        <p:txBody>
          <a:bodyPr wrap="square">
            <a:spAutoFit/>
          </a:bodyPr>
          <a:lstStyle/>
          <a:p>
            <a:r>
              <a:rPr lang="en-US" b="1" dirty="0"/>
              <a:t>Project Overview</a:t>
            </a:r>
          </a:p>
          <a:p>
            <a:r>
              <a:rPr lang="en-US" dirty="0"/>
              <a:t>This project is a </a:t>
            </a:r>
            <a:r>
              <a:rPr lang="en-US" b="1" dirty="0"/>
              <a:t>Simple Portfolio Website</a:t>
            </a:r>
            <a:r>
              <a:rPr lang="en-US" dirty="0"/>
              <a:t> designed to showcase the personal and professional profile of an individual, such as a web developer. The site provides a clean, modern, and responsive interface that allows visitors to navigate through key sections—About, Projects, and Contact—without page reloads.</a:t>
            </a:r>
          </a:p>
          <a:p>
            <a:r>
              <a:rPr lang="en-US" dirty="0"/>
              <a:t>The primary objective is to create a smooth user experience by dynamically loading content based on user interaction with navigation buttons. The website highlights the individual’s skills, previous work, and contact information, making it an effective tool for personal branding and professional outreach.</a:t>
            </a:r>
          </a:p>
          <a:p>
            <a:r>
              <a:rPr lang="en-US" b="1" dirty="0"/>
              <a:t>Key Features:</a:t>
            </a:r>
            <a:endParaRPr lang="en-US" dirty="0"/>
          </a:p>
          <a:p>
            <a:pPr>
              <a:buFont typeface="Arial" panose="020B0604020202020204" pitchFamily="34" charset="0"/>
              <a:buChar char="•"/>
            </a:pPr>
            <a:r>
              <a:rPr lang="en-US" dirty="0"/>
              <a:t>Responsive layout optimized for desktop and mobile devices.</a:t>
            </a:r>
          </a:p>
          <a:p>
            <a:pPr>
              <a:buFont typeface="Arial" panose="020B0604020202020204" pitchFamily="34" charset="0"/>
              <a:buChar char="•"/>
            </a:pPr>
            <a:r>
              <a:rPr lang="en-US" dirty="0"/>
              <a:t>Dynamic content switching between sections using JavaScript.</a:t>
            </a:r>
          </a:p>
          <a:p>
            <a:pPr>
              <a:buFont typeface="Arial" panose="020B0604020202020204" pitchFamily="34" charset="0"/>
              <a:buChar char="•"/>
            </a:pPr>
            <a:r>
              <a:rPr lang="en-US" dirty="0"/>
              <a:t>Clear navigation with three main sections.</a:t>
            </a:r>
          </a:p>
          <a:p>
            <a:pPr>
              <a:buFont typeface="Arial" panose="020B0604020202020204" pitchFamily="34" charset="0"/>
              <a:buChar char="•"/>
            </a:pPr>
            <a:r>
              <a:rPr lang="en-US" dirty="0"/>
              <a:t>Aesthetic design with consistent color scheme and typography.</a:t>
            </a:r>
          </a:p>
          <a:p>
            <a:pPr>
              <a:buFont typeface="Arial" panose="020B0604020202020204" pitchFamily="34" charset="0"/>
              <a:buChar char="•"/>
            </a:pPr>
            <a:r>
              <a:rPr lang="en-US" dirty="0"/>
              <a:t>Footer with copyright notice.</a:t>
            </a:r>
          </a:p>
          <a:p>
            <a:r>
              <a:rPr lang="en-US" dirty="0"/>
              <a:t>This portfolio aims to serve as a straightforward yet impactful representation of the individual’s capabilities and contact details, helping to engage potential clients, employers, or collaborators.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586007" y="1456823"/>
            <a:ext cx="6096000" cy="5078313"/>
          </a:xfrm>
          <a:prstGeom prst="rect">
            <a:avLst/>
          </a:prstGeom>
        </p:spPr>
        <p:txBody>
          <a:bodyPr>
            <a:spAutoFit/>
          </a:bodyPr>
          <a:lstStyle/>
          <a:p>
            <a:r>
              <a:rPr lang="en-US" b="1" dirty="0"/>
              <a:t>End Users</a:t>
            </a:r>
          </a:p>
          <a:p>
            <a:pPr>
              <a:buFont typeface="+mj-lt"/>
              <a:buAutoNum type="arabicPeriod"/>
            </a:pPr>
            <a:r>
              <a:rPr lang="en-US" b="1" dirty="0"/>
              <a:t>Potential Employers / Recruiters</a:t>
            </a:r>
            <a:r>
              <a:rPr lang="en-US" dirty="0"/>
              <a:t/>
            </a:r>
            <a:br>
              <a:rPr lang="en-US" dirty="0"/>
            </a:br>
            <a:r>
              <a:rPr lang="en-US" dirty="0"/>
              <a:t>People looking to hire a web developer or designer. They want to quickly learn about your skills, see examples of your projects, and find your contact information to reach out for job opportunities.</a:t>
            </a:r>
          </a:p>
          <a:p>
            <a:pPr>
              <a:buFont typeface="+mj-lt"/>
              <a:buAutoNum type="arabicPeriod"/>
            </a:pPr>
            <a:r>
              <a:rPr lang="en-US" b="1" dirty="0"/>
              <a:t>Clients / Prospective Clients</a:t>
            </a:r>
            <a:r>
              <a:rPr lang="en-US" dirty="0"/>
              <a:t/>
            </a:r>
            <a:br>
              <a:rPr lang="en-US" dirty="0"/>
            </a:br>
            <a:r>
              <a:rPr lang="en-US" dirty="0"/>
              <a:t>Individuals or businesses interested in hiring freelance or contract services. They need to evaluate your experience and past work to decide if you’re the right fit for their project.</a:t>
            </a:r>
          </a:p>
          <a:p>
            <a:pPr>
              <a:buFont typeface="+mj-lt"/>
              <a:buAutoNum type="arabicPeriod"/>
            </a:pPr>
            <a:r>
              <a:rPr lang="en-US" b="1" dirty="0"/>
              <a:t>Collaborators / Peers</a:t>
            </a:r>
            <a:r>
              <a:rPr lang="en-US" dirty="0"/>
              <a:t/>
            </a:r>
            <a:br>
              <a:rPr lang="en-US" dirty="0"/>
            </a:br>
            <a:r>
              <a:rPr lang="en-US" dirty="0"/>
              <a:t>Other developers, designers, or professionals who want to connect, collaborate, or exchange ideas. They may want to learn about your expertise and contact you for networking purposes.</a:t>
            </a:r>
          </a:p>
          <a:p>
            <a:pPr>
              <a:buFont typeface="+mj-lt"/>
              <a:buAutoNum type="arabicPeriod"/>
            </a:pPr>
            <a:r>
              <a:rPr lang="en-US" b="1" dirty="0"/>
              <a:t>Personal Contacts / Friends</a:t>
            </a:r>
            <a:r>
              <a:rPr lang="en-US" dirty="0"/>
              <a:t/>
            </a:r>
            <a:br>
              <a:rPr lang="en-US" dirty="0"/>
            </a:br>
            <a:r>
              <a:rPr lang="en-US" dirty="0" err="1"/>
              <a:t>Friends</a:t>
            </a:r>
            <a:r>
              <a:rPr lang="en-US" dirty="0"/>
              <a:t>, family, or acquaintances who want to see your professional work or share your portfolio with others.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19400" y="1598801"/>
            <a:ext cx="7239000" cy="4493538"/>
          </a:xfrm>
          <a:prstGeom prst="rect">
            <a:avLst/>
          </a:prstGeom>
        </p:spPr>
        <p:txBody>
          <a:bodyPr wrap="square">
            <a:spAutoFit/>
          </a:bodyPr>
          <a:lstStyle/>
          <a:p>
            <a:r>
              <a:rPr lang="en-US" sz="1100" b="1" dirty="0"/>
              <a:t>Tools and Techniques</a:t>
            </a:r>
          </a:p>
          <a:p>
            <a:r>
              <a:rPr lang="en-US" sz="1100" b="1" dirty="0"/>
              <a:t>Tools</a:t>
            </a:r>
          </a:p>
          <a:p>
            <a:pPr>
              <a:buFont typeface="+mj-lt"/>
              <a:buAutoNum type="arabicPeriod"/>
            </a:pPr>
            <a:r>
              <a:rPr lang="en-US" sz="1100" b="1" dirty="0"/>
              <a:t>HTML5</a:t>
            </a:r>
            <a:r>
              <a:rPr lang="en-US" sz="1100" dirty="0"/>
              <a:t/>
            </a:r>
            <a:br>
              <a:rPr lang="en-US" sz="1100" dirty="0"/>
            </a:br>
            <a:r>
              <a:rPr lang="en-US" sz="1100" dirty="0"/>
              <a:t>Used for structuring the content of the webpage, defining sections like header, navigation, main content, and footer.</a:t>
            </a:r>
          </a:p>
          <a:p>
            <a:pPr>
              <a:buFont typeface="+mj-lt"/>
              <a:buAutoNum type="arabicPeriod"/>
            </a:pPr>
            <a:r>
              <a:rPr lang="en-US" sz="1100" b="1" dirty="0"/>
              <a:t>CSS3</a:t>
            </a:r>
            <a:r>
              <a:rPr lang="en-US" sz="1100" dirty="0"/>
              <a:t/>
            </a:r>
            <a:br>
              <a:rPr lang="en-US" sz="1100" dirty="0"/>
            </a:br>
            <a:r>
              <a:rPr lang="en-US" sz="1100" dirty="0"/>
              <a:t>Used for styling the webpage, including layout, colors, typography, spacing, and responsiveness.</a:t>
            </a:r>
          </a:p>
          <a:p>
            <a:pPr>
              <a:buFont typeface="+mj-lt"/>
              <a:buAutoNum type="arabicPeriod"/>
            </a:pPr>
            <a:r>
              <a:rPr lang="en-US" sz="1100" b="1" dirty="0"/>
              <a:t>JavaScript (Vanilla JS)</a:t>
            </a:r>
            <a:r>
              <a:rPr lang="en-US" sz="1100" dirty="0"/>
              <a:t/>
            </a:r>
            <a:br>
              <a:rPr lang="en-US" sz="1100" dirty="0"/>
            </a:br>
            <a:r>
              <a:rPr lang="en-US" sz="1100" dirty="0"/>
              <a:t>Handles the dynamic content switching based on user interaction without reloading the page.</a:t>
            </a:r>
          </a:p>
          <a:p>
            <a:pPr>
              <a:buFont typeface="+mj-lt"/>
              <a:buAutoNum type="arabicPeriod"/>
            </a:pPr>
            <a:r>
              <a:rPr lang="en-US" sz="1100" b="1" dirty="0"/>
              <a:t>Code Editor</a:t>
            </a:r>
            <a:r>
              <a:rPr lang="en-US" sz="1100" dirty="0"/>
              <a:t> (e.g., VS Code, Sublime Text)</a:t>
            </a:r>
            <a:br>
              <a:rPr lang="en-US" sz="1100" dirty="0"/>
            </a:br>
            <a:r>
              <a:rPr lang="en-US" sz="1100" dirty="0"/>
              <a:t>Used to write and edit the code efficiently.</a:t>
            </a:r>
          </a:p>
          <a:p>
            <a:pPr>
              <a:buFont typeface="+mj-lt"/>
              <a:buAutoNum type="arabicPeriod"/>
            </a:pPr>
            <a:r>
              <a:rPr lang="en-US" sz="1100" b="1" dirty="0"/>
              <a:t>Web Browser</a:t>
            </a:r>
            <a:r>
              <a:rPr lang="en-US" sz="1100" dirty="0"/>
              <a:t> (e.g., Chrome, Firefox)</a:t>
            </a:r>
            <a:br>
              <a:rPr lang="en-US" sz="1100" dirty="0"/>
            </a:br>
            <a:r>
              <a:rPr lang="en-US" sz="1100" dirty="0"/>
              <a:t>For testing and previewing the website during development.</a:t>
            </a:r>
          </a:p>
          <a:p>
            <a:pPr>
              <a:buFont typeface="+mj-lt"/>
              <a:buAutoNum type="arabicPeriod"/>
            </a:pPr>
            <a:r>
              <a:rPr lang="en-US" sz="1100" b="1" dirty="0"/>
              <a:t>Version Control (Optional)</a:t>
            </a:r>
            <a:r>
              <a:rPr lang="en-US" sz="1100" dirty="0"/>
              <a:t> (e.g., </a:t>
            </a:r>
            <a:r>
              <a:rPr lang="en-US" sz="1100" dirty="0" err="1"/>
              <a:t>Git</a:t>
            </a:r>
            <a:r>
              <a:rPr lang="en-US" sz="1100" dirty="0"/>
              <a:t>, GitHub)</a:t>
            </a:r>
            <a:br>
              <a:rPr lang="en-US" sz="1100" dirty="0"/>
            </a:br>
            <a:r>
              <a:rPr lang="en-US" sz="1100" dirty="0"/>
              <a:t>To manage changes and collaborate on code if needed.</a:t>
            </a:r>
          </a:p>
          <a:p>
            <a:r>
              <a:rPr lang="en-US" sz="1100" b="1" dirty="0"/>
              <a:t>Techniques</a:t>
            </a:r>
          </a:p>
          <a:p>
            <a:pPr>
              <a:buFont typeface="+mj-lt"/>
              <a:buAutoNum type="arabicPeriod"/>
            </a:pPr>
            <a:r>
              <a:rPr lang="en-US" sz="1100" b="1" dirty="0"/>
              <a:t>DOM Manipulation</a:t>
            </a:r>
            <a:r>
              <a:rPr lang="en-US" sz="1100" dirty="0"/>
              <a:t/>
            </a:r>
            <a:br>
              <a:rPr lang="en-US" sz="1100" dirty="0"/>
            </a:br>
            <a:r>
              <a:rPr lang="en-US" sz="1100" dirty="0"/>
              <a:t>Using JavaScript to dynamically update the content inside the main container based on button clicks.</a:t>
            </a:r>
          </a:p>
          <a:p>
            <a:pPr>
              <a:buFont typeface="+mj-lt"/>
              <a:buAutoNum type="arabicPeriod"/>
            </a:pPr>
            <a:r>
              <a:rPr lang="en-US" sz="1100" b="1" dirty="0"/>
              <a:t>Event Handling</a:t>
            </a:r>
            <a:r>
              <a:rPr lang="en-US" sz="1100" dirty="0"/>
              <a:t/>
            </a:r>
            <a:br>
              <a:rPr lang="en-US" sz="1100" dirty="0"/>
            </a:br>
            <a:r>
              <a:rPr lang="en-US" sz="1100" dirty="0"/>
              <a:t>Adding event listeners to navigation buttons to trigger content updates.</a:t>
            </a:r>
          </a:p>
          <a:p>
            <a:pPr>
              <a:buFont typeface="+mj-lt"/>
              <a:buAutoNum type="arabicPeriod"/>
            </a:pPr>
            <a:r>
              <a:rPr lang="en-US" sz="1100" b="1" dirty="0"/>
              <a:t>Responsive Web Design</a:t>
            </a:r>
            <a:r>
              <a:rPr lang="en-US" sz="1100" dirty="0"/>
              <a:t/>
            </a:r>
            <a:br>
              <a:rPr lang="en-US" sz="1100" dirty="0"/>
            </a:br>
            <a:r>
              <a:rPr lang="en-US" sz="1100" dirty="0"/>
              <a:t>Although minimal in your current code, it involves using flexible layouts and media queries to ensure the site works well on different devices.</a:t>
            </a:r>
          </a:p>
          <a:p>
            <a:pPr>
              <a:buFont typeface="+mj-lt"/>
              <a:buAutoNum type="arabicPeriod"/>
            </a:pPr>
            <a:r>
              <a:rPr lang="en-US" sz="1100" b="1" dirty="0"/>
              <a:t>Progressive Enhancement</a:t>
            </a:r>
            <a:r>
              <a:rPr lang="en-US" sz="1100" dirty="0"/>
              <a:t/>
            </a:r>
            <a:br>
              <a:rPr lang="en-US" sz="1100" dirty="0"/>
            </a:br>
            <a:r>
              <a:rPr lang="en-US" sz="1100" dirty="0"/>
              <a:t>Building a basic functional site first, then adding JavaScript to improve user experience without breaking core functionality.</a:t>
            </a:r>
          </a:p>
          <a:p>
            <a:pPr>
              <a:buFont typeface="+mj-lt"/>
              <a:buAutoNum type="arabicPeriod"/>
            </a:pPr>
            <a:r>
              <a:rPr lang="en-US" sz="1100" b="1" dirty="0"/>
              <a:t>Separation of Concerns</a:t>
            </a:r>
            <a:r>
              <a:rPr lang="en-US" sz="1100" dirty="0"/>
              <a:t/>
            </a:r>
            <a:br>
              <a:rPr lang="en-US" sz="1100" dirty="0"/>
            </a:br>
            <a:r>
              <a:rPr lang="en-US" sz="1100" dirty="0"/>
              <a:t>Keeping HTML for structure, CSS for presentation, and JavaScript for behavior separated and organized.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287165" y="124723"/>
            <a:ext cx="9311886" cy="1257395"/>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a:t>
            </a:r>
            <a:r>
              <a:rPr lang="en-IN" sz="4000" b="1" spc="15" dirty="0" smtClean="0">
                <a:latin typeface="Trebuchet MS"/>
                <a:cs typeface="Trebuchet MS"/>
              </a:rPr>
              <a:t>LAYOUT</a:t>
            </a:r>
          </a:p>
          <a:p>
            <a:pPr marL="12700">
              <a:lnSpc>
                <a:spcPct val="100000"/>
              </a:lnSpc>
              <a:spcBef>
                <a:spcPts val="105"/>
              </a:spcBef>
            </a:pP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Rectangle 5"/>
          <p:cNvSpPr>
            <a:spLocks noChangeArrowheads="1"/>
          </p:cNvSpPr>
          <p:nvPr/>
        </p:nvSpPr>
        <p:spPr bwMode="auto">
          <a:xfrm>
            <a:off x="0" y="2819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panose="020B0604020202020204" pitchFamily="34" charset="0"/>
              </a:rPr>
              <a:t>1. Overall Structure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smtClean="0">
                <a:ln>
                  <a:noFill/>
                </a:ln>
                <a:solidFill>
                  <a:schemeClr val="tx1"/>
                </a:solidFill>
                <a:effectLst/>
                <a:latin typeface="Arial" panose="020B0604020202020204" pitchFamily="34" charset="0"/>
              </a:rPr>
              <a:t>The portfolio follows a </a:t>
            </a:r>
            <a:r>
              <a:rPr kumimoji="0" lang="en-US" altLang="en-US" sz="1800" b="1" i="0" u="none" strike="noStrike" cap="none" normalizeH="0" baseline="0" dirty="0" smtClean="0">
                <a:ln>
                  <a:noFill/>
                </a:ln>
                <a:solidFill>
                  <a:schemeClr val="tx1"/>
                </a:solidFill>
                <a:effectLst/>
                <a:latin typeface="Arial" panose="020B0604020202020204" pitchFamily="34" charset="0"/>
              </a:rPr>
              <a:t>single-page layout</a:t>
            </a:r>
            <a:r>
              <a:rPr kumimoji="0" lang="en-US" altLang="en-US" sz="1800" b="0" i="0" u="none" strike="noStrike" cap="none" normalizeH="0" baseline="0" dirty="0" smtClean="0">
                <a:ln>
                  <a:noFill/>
                </a:ln>
                <a:solidFill>
                  <a:schemeClr val="tx1"/>
                </a:solidFill>
                <a:effectLst/>
                <a:latin typeface="Arial" panose="020B0604020202020204" pitchFamily="34" charset="0"/>
              </a:rPr>
              <a:t> with distinct sections dynamically loaded into the main content area.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It uses </a:t>
            </a:r>
            <a:r>
              <a:rPr kumimoji="0" lang="en-US" altLang="en-US" sz="1800" b="1" i="0" u="none" strike="noStrike" cap="none" normalizeH="0" baseline="0" dirty="0" smtClean="0">
                <a:ln>
                  <a:noFill/>
                </a:ln>
                <a:solidFill>
                  <a:schemeClr val="tx1"/>
                </a:solidFill>
                <a:effectLst/>
                <a:latin typeface="Arial" panose="020B0604020202020204" pitchFamily="34" charset="0"/>
              </a:rPr>
              <a:t>semantic HTML elements</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chemeClr val="tx1"/>
                </a:solidFill>
                <a:effectLst/>
                <a:latin typeface="Arial Unicode MS"/>
              </a:rPr>
              <a:t>&lt;header&gt;</a:t>
            </a:r>
            <a:r>
              <a:rPr kumimoji="0" lang="en-US" altLang="en-US" sz="1100" b="0" i="0" u="none" strike="noStrike" cap="none" normalizeH="0" baseline="0" dirty="0" smtClean="0">
                <a:ln>
                  <a:noFill/>
                </a:ln>
                <a:solidFill>
                  <a:schemeClr val="tx1"/>
                </a:solidFill>
                <a:effectLst/>
              </a:rPr>
              <a:t> for the site title.</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chemeClr val="tx1"/>
                </a:solidFill>
                <a:effectLst/>
                <a:latin typeface="Arial Unicode MS"/>
              </a:rPr>
              <a:t>&lt;</a:t>
            </a:r>
            <a:r>
              <a:rPr kumimoji="0" lang="en-US" altLang="en-US" sz="1000" b="0" i="0" u="none" strike="noStrike" cap="none" normalizeH="0" baseline="0" dirty="0" err="1" smtClean="0">
                <a:ln>
                  <a:noFill/>
                </a:ln>
                <a:solidFill>
                  <a:schemeClr val="tx1"/>
                </a:solidFill>
                <a:effectLst/>
                <a:latin typeface="Arial Unicode MS"/>
              </a:rPr>
              <a:t>nav</a:t>
            </a:r>
            <a:r>
              <a:rPr kumimoji="0" lang="en-US" altLang="en-US" sz="1000" b="0" i="0" u="none" strike="noStrike" cap="none" normalizeH="0" baseline="0" dirty="0" smtClean="0">
                <a:ln>
                  <a:noFill/>
                </a:ln>
                <a:solidFill>
                  <a:schemeClr val="tx1"/>
                </a:solidFill>
                <a:effectLst/>
                <a:latin typeface="Arial Unicode MS"/>
              </a:rPr>
              <a:t>&gt;</a:t>
            </a:r>
            <a:r>
              <a:rPr kumimoji="0" lang="en-US" altLang="en-US" sz="1100" b="0" i="0" u="none" strike="noStrike" cap="none" normalizeH="0" baseline="0" dirty="0" smtClean="0">
                <a:ln>
                  <a:noFill/>
                </a:ln>
                <a:solidFill>
                  <a:schemeClr val="tx1"/>
                </a:solidFill>
                <a:effectLst/>
              </a:rPr>
              <a:t> for navigation buttons.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chemeClr val="tx1"/>
                </a:solidFill>
                <a:effectLst/>
                <a:latin typeface="Arial Unicode MS"/>
              </a:rPr>
              <a:t>&lt;main&gt;</a:t>
            </a:r>
            <a:r>
              <a:rPr kumimoji="0" lang="en-US" altLang="en-US" sz="1100" b="0" i="0" u="none" strike="noStrike" cap="none" normalizeH="0" baseline="0" dirty="0" smtClean="0">
                <a:ln>
                  <a:noFill/>
                </a:ln>
                <a:solidFill>
                  <a:schemeClr val="tx1"/>
                </a:solidFill>
                <a:effectLst/>
              </a:rPr>
              <a:t> for the dynamic content area.</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smtClean="0">
                <a:ln>
                  <a:noFill/>
                </a:ln>
                <a:solidFill>
                  <a:schemeClr val="tx1"/>
                </a:solidFill>
                <a:effectLst/>
                <a:latin typeface="Arial Unicode MS"/>
              </a:rPr>
              <a:t>&lt;footer&gt;</a:t>
            </a:r>
            <a:r>
              <a:rPr kumimoji="0" lang="en-US" altLang="en-US" sz="1100" b="0" i="0" u="none" strike="noStrike" cap="none" normalizeH="0" baseline="0" dirty="0" smtClean="0">
                <a:ln>
                  <a:noFill/>
                </a:ln>
                <a:solidFill>
                  <a:schemeClr val="tx1"/>
                </a:solidFill>
                <a:effectLst/>
              </a:rPr>
              <a:t> for copyright.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panose="020B0604020202020204" pitchFamily="34" charset="0"/>
              </a:rPr>
              <a:t>2. Header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smtClean="0">
                <a:ln>
                  <a:noFill/>
                </a:ln>
                <a:solidFill>
                  <a:schemeClr val="tx1"/>
                </a:solidFill>
                <a:effectLst/>
                <a:latin typeface="Arial" panose="020B0604020202020204" pitchFamily="34" charset="0"/>
              </a:rPr>
              <a:t>Positioned at the top with a full-width blue background (#4a90e2).</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Displays the user’s name prominently in white text, centered horizontally.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Provides immediate branding and identity.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chemeClr val="tx1"/>
                </a:solidFill>
                <a:effectLst/>
                <a:latin typeface="Arial" panose="020B0604020202020204" pitchFamily="34" charset="0"/>
              </a:rPr>
              <a:t>3. Navigation Bar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smtClean="0">
                <a:ln>
                  <a:noFill/>
                </a:ln>
                <a:solidFill>
                  <a:schemeClr val="tx1"/>
                </a:solidFill>
                <a:effectLst/>
                <a:latin typeface="Arial" panose="020B0604020202020204" pitchFamily="34" charset="0"/>
              </a:rPr>
              <a:t>A horizontal bar beneath the header with a dark background (#333).</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Contains three buttons: About, Projects, and Contact.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Buttons have no default borders or backgrounds to keep the design minimal.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On hover, buttons get a subtle dark grey background (#555) for visual feedback.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Buttons use white text for contrast and readability.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2"/>
          <p:cNvSpPr/>
          <p:nvPr/>
        </p:nvSpPr>
        <p:spPr>
          <a:xfrm>
            <a:off x="769400" y="1174114"/>
            <a:ext cx="6096000" cy="5355312"/>
          </a:xfrm>
          <a:prstGeom prst="rect">
            <a:avLst/>
          </a:prstGeom>
        </p:spPr>
        <p:txBody>
          <a:bodyPr>
            <a:spAutoFit/>
          </a:bodyPr>
          <a:lstStyle/>
          <a:p>
            <a:r>
              <a:rPr lang="en-US" b="1" dirty="0"/>
              <a:t>1. Dynamic Content Loading</a:t>
            </a:r>
          </a:p>
          <a:p>
            <a:pPr>
              <a:buFont typeface="Arial" panose="020B0604020202020204" pitchFamily="34" charset="0"/>
              <a:buChar char="•"/>
            </a:pPr>
            <a:r>
              <a:rPr lang="en-US" dirty="0"/>
              <a:t>Content inside the main section updates dynamically based on which navigation button is clicked (About, Projects, Contact).</a:t>
            </a:r>
          </a:p>
          <a:p>
            <a:pPr>
              <a:buFont typeface="Arial" panose="020B0604020202020204" pitchFamily="34" charset="0"/>
              <a:buChar char="•"/>
            </a:pPr>
            <a:r>
              <a:rPr lang="en-US" dirty="0"/>
              <a:t>No page reload required — improves user experience by keeping navigation seamless and fast.</a:t>
            </a:r>
          </a:p>
          <a:p>
            <a:r>
              <a:rPr lang="en-US" b="1" dirty="0"/>
              <a:t>2. Navigation Bar</a:t>
            </a:r>
          </a:p>
          <a:p>
            <a:pPr>
              <a:buFont typeface="Arial" panose="020B0604020202020204" pitchFamily="34" charset="0"/>
              <a:buChar char="•"/>
            </a:pPr>
            <a:r>
              <a:rPr lang="en-US" dirty="0"/>
              <a:t>Three clear navigation buttons allow users to switch between the main portfolio sections.</a:t>
            </a:r>
          </a:p>
          <a:p>
            <a:pPr>
              <a:buFont typeface="Arial" panose="020B0604020202020204" pitchFamily="34" charset="0"/>
              <a:buChar char="•"/>
            </a:pPr>
            <a:r>
              <a:rPr lang="en-US" dirty="0"/>
              <a:t>Buttons respond visually to mouse hover for better interactivity.</a:t>
            </a:r>
          </a:p>
          <a:p>
            <a:r>
              <a:rPr lang="en-US" b="1" dirty="0"/>
              <a:t>3. Responsive Layout Basics</a:t>
            </a:r>
          </a:p>
          <a:p>
            <a:pPr>
              <a:buFont typeface="Arial" panose="020B0604020202020204" pitchFamily="34" charset="0"/>
              <a:buChar char="•"/>
            </a:pPr>
            <a:r>
              <a:rPr lang="en-US" dirty="0"/>
              <a:t>The site includes a viewport meta tag to enable scaling on different device widths.</a:t>
            </a:r>
          </a:p>
          <a:p>
            <a:pPr>
              <a:buFont typeface="Arial" panose="020B0604020202020204" pitchFamily="34" charset="0"/>
              <a:buChar char="•"/>
            </a:pPr>
            <a:r>
              <a:rPr lang="en-US" dirty="0"/>
              <a:t>Content container has a max-width and centered alignment to maintain readability on large and small screens.</a:t>
            </a:r>
          </a:p>
          <a:p>
            <a:r>
              <a:rPr lang="en-US" b="1" dirty="0"/>
              <a:t>4. Clean and Readable Design</a:t>
            </a:r>
          </a:p>
          <a:p>
            <a:pPr>
              <a:buFont typeface="Arial" panose="020B0604020202020204" pitchFamily="34" charset="0"/>
              <a:buChar char="•"/>
            </a:pPr>
            <a:r>
              <a:rPr lang="en-US" dirty="0"/>
              <a:t>Consistent use of typography, colors, and spacing to ensure the content is easily readable and aesthetically pleasing.</a:t>
            </a:r>
          </a:p>
          <a:p>
            <a:pPr>
              <a:buFont typeface="Arial" panose="020B0604020202020204" pitchFamily="34" charset="0"/>
              <a:buChar char="•"/>
            </a:pPr>
            <a:r>
              <a:rPr lang="en-US" dirty="0"/>
              <a:t>Sections have clear headings to organize information logically.</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383</TotalTime>
  <Words>833</Words>
  <Application>Microsoft Office PowerPoint</Application>
  <PresentationFormat>Widescreen</PresentationFormat>
  <Paragraphs>114</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Unicode MS</vt:lpstr>
      <vt:lpstr>Calibri</vt:lpstr>
      <vt:lpstr>Roboto</vt:lpstr>
      <vt:lpstr>Times New Roman</vt:lpstr>
      <vt:lpstr>Trebuchet MS</vt:lpstr>
      <vt:lpstr>Office Theme</vt:lpstr>
      <vt:lpstr>Digital Portfolio  </vt:lpstr>
      <vt:lpstr>ADHITHYAN B PROTFOLLO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29</cp:revision>
  <dcterms:created xsi:type="dcterms:W3CDTF">2024-03-29T15:07:22Z</dcterms:created>
  <dcterms:modified xsi:type="dcterms:W3CDTF">2025-09-10T06:21:03Z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