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9ED09-A975-B5C5-79C7-61E1F2D75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E4E4A6-2750-FD79-9D01-AEF30996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CED8B5-999A-B01F-94F1-95A0BEF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58211A-B5CD-DCAF-551D-5A475E5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82CDE-86F6-6866-2149-0B492A99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8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47DB6-7031-3570-2F9C-22090DB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EC082F-9623-2B71-A520-B65F7D91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43B9F6-AF9B-F475-AB5E-214F179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8F1482-87C7-F9FB-AF14-BC25A284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234D7F-C168-4775-E6B7-9E852CD7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44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3AB7CE-8356-110E-0053-6700DB844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526D48-3D61-C3E3-1BEC-15A97A62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35BD96-9912-448D-B55E-0FF3F330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8B658A-D33F-2BD4-3EB3-86B3ACFA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267338-F6EF-844B-4FA2-281AE3FA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7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8AB91-FAED-88AA-4CFF-1FC0413A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4822D-2A49-4642-AF7C-F0D9577C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1B6FC-C477-0EF1-1C85-B9258E76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0EA5E8-C5E8-6417-9F79-BE006D4E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CF0964-5611-0EDA-4FBE-87167FE7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7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03F4B-DE10-C720-7B51-237B6AA6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2C2DA1-8766-E28B-AF70-BAE61F05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9475C2-343B-9274-C2D2-6CFD6EA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20DA1-39F4-DBB0-2583-B71D026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BF03F1-1E73-74A9-E627-28105FF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61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7CDEC-0676-D367-1888-7810ACC9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0BDCD-AFF1-B368-AE81-D7FED0A1E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26DB11-B980-150B-3C14-CBB1CBB44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7DA887-7BE8-CAED-9EE3-4B430B22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D73F03-415A-95CE-0306-6F7A4E3E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14606D-1878-5142-E9C0-173330D5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F990C-3E49-9CC6-E6D6-3BBAF8CE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42F1BD-5C87-66F5-3485-2E5ABB83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C2A172-9712-D6DF-803F-CAA27F29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C17079-A732-6CF2-1AF6-A8AED09FF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774E9C-C3B4-B92C-AC2F-4489E8334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4E704A-8843-CD90-625A-02BC9EA5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A0DD83-8F94-36F2-7338-3A93461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9974E9-41AE-3FDA-47AE-1412762F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B3047-73A8-9824-A386-E14E7A3F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6C8A14-3E48-3F1D-6F82-CD7B6C7E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54EC0E-1160-AB81-4BF9-A7AA89AF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B1011B-E343-C312-1472-10084D89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3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096673-4F68-5BBE-E16A-5495852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4DC808-2BC8-EFB0-3563-454A487B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3D59B4-3CE8-F70D-8B94-F74713DB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2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1314-7D1D-8284-47C3-6A6699A5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95D700-D877-5FDF-7630-D7520C52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E7FEFC-8965-FF98-9DF5-60931E663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C480D7-05E2-19CE-2795-6FDEACD5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0EC519-0954-1678-812D-D53DFF8D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768E5B-7C56-14CE-8E2C-5C82FA9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56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D0EAB-3336-6864-2D2E-02883379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A91821-C2CE-EB78-50EB-18A67DC4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408C1E-C407-D3A6-28AD-A20E139C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BD703C-C73A-96B6-E249-335E15EF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5183E3-D184-E465-404C-B1B9380B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D072C0-AAD4-C0B5-4F4C-633E579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93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A57B2C-C04C-C7D1-F458-934AE02D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E1C4E0-E3CA-60BA-3636-56647BCC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33AE15-8158-E9EF-4091-045DAF4A2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C984-27DD-40E5-98B7-639B5694548A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03DA3-4A00-5498-567E-90F69F91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39948-1F1E-3D85-9125-AA25A109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3A2C-B7C8-4CE7-931B-A8155F74D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41351-6A22-E0CB-A0A3-EC5EF470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502827-4D65-16B1-8F69-AC5A85A24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2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6996B-769D-3672-B5A5-86BFA76F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F143E-8F21-8B8B-504E-96650CE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(OS)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dan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850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35526-89DD-565B-5C46-A0B3B2E4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D88EE-DF3B-E58F-B248-895BAB84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peranti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printer</a:t>
            </a:r>
          </a:p>
        </p:txBody>
      </p:sp>
    </p:spTree>
    <p:extLst>
      <p:ext uri="{BB962C8B-B14F-4D97-AF65-F5344CB8AC3E}">
        <p14:creationId xmlns:p14="http://schemas.microsoft.com/office/powerpoint/2010/main" xmlns="" val="4899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9F94E-01FC-3989-5596-77BF60C1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937E8-F479-11D5-0C5B-C72A5E1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MS Windows, Linux, MacOS, Android, iOS, dan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proses,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file,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dan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646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50A70-0AE1-7AB9-A1CE-523E46CF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CBB23CE-DAA4-2497-6C77-18C5EF24F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918"/>
            <a:ext cx="10515600" cy="3642751"/>
          </a:xfrm>
        </p:spPr>
      </p:pic>
    </p:spTree>
    <p:extLst>
      <p:ext uri="{BB962C8B-B14F-4D97-AF65-F5344CB8AC3E}">
        <p14:creationId xmlns:p14="http://schemas.microsoft.com/office/powerpoint/2010/main" xmlns="" val="15358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3C6F8-17CB-88E4-58E5-97494F1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41353-F487-0828-98A7-04060F0B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CPU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dihidupkan</a:t>
            </a:r>
            <a:r>
              <a:rPr lang="en-US" dirty="0"/>
              <a:t>, CPU-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program. Proses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booting. Booting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startup (</a:t>
            </a:r>
            <a:r>
              <a:rPr lang="en-US" dirty="0" err="1"/>
              <a:t>membangunkan</a:t>
            </a:r>
            <a:r>
              <a:rPr lang="en-US" dirty="0"/>
              <a:t>)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dinyalakan</a:t>
            </a:r>
            <a:r>
              <a:rPr lang="en-US" dirty="0"/>
              <a:t>. Pada </a:t>
            </a:r>
            <a:r>
              <a:rPr lang="en-US" dirty="0" err="1"/>
              <a:t>saat</a:t>
            </a:r>
            <a:r>
              <a:rPr lang="en-US" dirty="0"/>
              <a:t> booting,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dibangunkan</a:t>
            </a:r>
            <a:r>
              <a:rPr lang="en-US" dirty="0"/>
              <a:t>. Ada 5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booting: </a:t>
            </a:r>
            <a:r>
              <a:rPr lang="en-US" dirty="0" err="1"/>
              <a:t>daya</a:t>
            </a:r>
            <a:r>
              <a:rPr lang="en-US" dirty="0"/>
              <a:t> (power) </a:t>
            </a:r>
            <a:r>
              <a:rPr lang="en-US" dirty="0" err="1"/>
              <a:t>dihidupkan</a:t>
            </a:r>
            <a:r>
              <a:rPr lang="en-US" dirty="0"/>
              <a:t>, POST (Power On Self Test), </a:t>
            </a:r>
            <a:r>
              <a:rPr lang="en-US" dirty="0" err="1"/>
              <a:t>memuat</a:t>
            </a:r>
            <a:r>
              <a:rPr lang="en-US" dirty="0"/>
              <a:t> BIOS (Basic Input Output System),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257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80C75-97AC-AC7B-5AE0-217F8515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BUAT DI WORD KIRIM DI GRUP TG BATAS 30 OKTOBER 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8EF14-9352-87CA-6F1A-9FA5DF3F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1. Jelaskan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err="1"/>
              <a:t>sistem</a:t>
            </a:r>
            <a:r>
              <a:rPr lang="en-US"/>
              <a:t> </a:t>
            </a:r>
            <a:r>
              <a:rPr lang="en-US" smtClean="0"/>
              <a:t>operasi</a:t>
            </a:r>
          </a:p>
          <a:p>
            <a:pPr>
              <a:buNone/>
            </a:pPr>
            <a:r>
              <a:rPr lang="en-US" smtClean="0"/>
              <a:t>2. Jelaskan bagaimana sistem operasi bekerja</a:t>
            </a:r>
          </a:p>
          <a:p>
            <a:pPr>
              <a:buNone/>
            </a:pPr>
            <a:r>
              <a:rPr lang="en-US" smtClean="0"/>
              <a:t>3. Apa yang dimaksud dengan kolaborasi dalam sistem komputer, serta berikan contohnya.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7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235</Words>
  <Application>Microsoft Office PowerPoint</Application>
  <PresentationFormat>Custom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SISTEM OPERASI</vt:lpstr>
      <vt:lpstr>Slide 2</vt:lpstr>
      <vt:lpstr>Slide 3</vt:lpstr>
      <vt:lpstr>Slide 4</vt:lpstr>
      <vt:lpstr>Slide 5</vt:lpstr>
      <vt:lpstr>Cara kerja sistem operasi</vt:lpstr>
      <vt:lpstr>TUGAS BUAT DI WORD KIRIM DI GRUP TG BATAS 30 OKTOBER 2022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Asus</dc:creator>
  <cp:lastModifiedBy>Windows User</cp:lastModifiedBy>
  <cp:revision>6</cp:revision>
  <dcterms:created xsi:type="dcterms:W3CDTF">2022-10-14T12:09:46Z</dcterms:created>
  <dcterms:modified xsi:type="dcterms:W3CDTF">2022-10-24T04:11:40Z</dcterms:modified>
</cp:coreProperties>
</file>