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1E739-0D95-7F24-2426-EFB235342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5E059-F737-1711-B3FC-28BBD70D4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47ECE-E2F8-C2E2-8410-86598C60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E8846-7739-4C61-870B-0D9976CCB048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F779F-AFDF-F7C8-AFEB-27F3ED46B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D5954-A071-4D77-7E92-43950030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4FA9-A88D-4282-BB69-3716C6FD2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2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F96C-EFA8-FC5F-60AA-ADE95186F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D4065-400B-FF73-C06C-47460ADAA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0606D-C147-DA7E-E562-ED44B30B4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E8846-7739-4C61-870B-0D9976CCB048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E881E-08B7-6D49-3193-13261FB82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ED6C8-4607-23C2-DE5D-D425D0CC9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4FA9-A88D-4282-BB69-3716C6FD2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5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6F2981-081E-1CD1-D689-560E5D82A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BCB2D-92E6-8360-C24A-2A551E777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88B48-0BA4-280C-6CAC-372FFBC94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E8846-7739-4C61-870B-0D9976CCB048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48F19-8D1C-3A83-CB9F-3393C6209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CA3C8-9D64-6F17-F01A-7190BA72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4FA9-A88D-4282-BB69-3716C6FD2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5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85737-4C04-E73C-0BB9-F6C1FF3E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8871B-981D-EE82-9F3F-116958B9F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527BC-8596-D161-0F09-81BCC01A0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E8846-7739-4C61-870B-0D9976CCB048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870D4-4F1F-2EF4-B4ED-9145C0493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1FF6E-6B0B-724E-9A04-BD9DA13D9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4FA9-A88D-4282-BB69-3716C6FD2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51A5-E652-E34D-158F-778317373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41ADF-7511-7F9B-F8B0-C6C25CED7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7E6EE-2B2D-61B7-F15F-42F052F17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E8846-7739-4C61-870B-0D9976CCB048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DDD8F-1995-F4E8-180F-83DCFBFFD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2EDFD-F6D9-BDAA-C5E9-F21D3E86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4FA9-A88D-4282-BB69-3716C6FD2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7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E9710-7CAD-D23D-312D-B732A902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35480-40A2-0BF0-240A-E5D3D5338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6CE52-E378-B1D3-6AC7-DDA312BAA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8E782-B620-C23F-42BF-B97687D6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E8846-7739-4C61-870B-0D9976CCB048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C4B3F-E767-672B-DDD5-A7EE52B7C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3AB36-9411-DE36-FD68-FAE2055D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4FA9-A88D-4282-BB69-3716C6FD2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4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88C43-C88A-4359-BA5B-E8C71CB30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33FA7-8BA8-04BE-D9FF-BA9B63E42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CE123-FF9A-9C66-83BD-50ADC47F7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83599E-34F9-BBAA-B40C-DFDF966DC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B1EAF3-09C5-E2A7-B64F-E0D7F40CC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2C1E4F-4000-3B36-0123-72D1304F0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E8846-7739-4C61-870B-0D9976CCB048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FB008A-781F-C320-95D5-822A4510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C291DE-06B5-C68F-7960-09FBBDD12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4FA9-A88D-4282-BB69-3716C6FD2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77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8CD1C-FD98-FCB9-50B9-09514430B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D740A6-B8B3-9981-887F-12912E00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E8846-7739-4C61-870B-0D9976CCB048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5277A7-455C-51CF-B089-6858C5D58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5ACBD-E7D8-7E99-C9CD-17A489E8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4FA9-A88D-4282-BB69-3716C6FD2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5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F743A-C72E-BBAC-3FCF-9D87DD12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E8846-7739-4C61-870B-0D9976CCB048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FE3E9-1EDB-3E79-3190-8680DCF58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7B9A7-489D-6632-84CA-12F29087A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4FA9-A88D-4282-BB69-3716C6FD2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5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5E23-CBD0-8440-9FF4-C0940D971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F25D4-9E2D-35D9-BC42-E1017CFC5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B27CA-CFF7-E19E-945B-75539819E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A3449-2350-B762-405D-5E285B17F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E8846-7739-4C61-870B-0D9976CCB048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0DC1C-00F1-2D08-145E-B3448B740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057D5-C61B-0492-BF48-AE329E64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4FA9-A88D-4282-BB69-3716C6FD2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8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9F94-0E87-FC96-8A39-BF1E6533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CBEA65-524F-79DE-E6FC-2719BFF8F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852B8-660F-C5E5-57C9-544F4A6B8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D7572-15FD-6F1F-39BE-5B7C55574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E8846-7739-4C61-870B-0D9976CCB048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153F0-6F16-5F69-E1B0-664BB40A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6BE5C-633D-9BEA-EC02-1E133807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4FA9-A88D-4282-BB69-3716C6FD2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2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6E62C-CC06-0C80-3F34-ECE66F477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E039B-83E6-A251-6C97-4508C0139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B83FE-13B2-E78A-1C77-D2E362B59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E8846-7739-4C61-870B-0D9976CCB048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D1A14-39A2-4D51-71F0-C5AA2629F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A9ADA-C29F-2E34-383C-C9B2B6E65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4FA9-A88D-4282-BB69-3716C6FD2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D684C-56CE-1D8F-5C48-497C2EADE3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INTERAKSI MANUSIA DAN KOMPUTER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4F19B-CF8C-DD6E-D50D-C7895B782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11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15CFE-A8A8-A8E0-CDB4-24BB8F970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0679A-FEE2-78B1-B6DC-BA421AE21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Pikiran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menggerakkan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tubuh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 dan kaki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syaraf</a:t>
            </a:r>
            <a:r>
              <a:rPr lang="en-US" dirty="0"/>
              <a:t>. Indra </a:t>
            </a:r>
            <a:r>
              <a:rPr lang="en-US" dirty="0" err="1"/>
              <a:t>penglihat</a:t>
            </a:r>
            <a:r>
              <a:rPr lang="en-US" dirty="0"/>
              <a:t>, </a:t>
            </a:r>
            <a:r>
              <a:rPr lang="en-US" dirty="0" err="1"/>
              <a:t>peraba</a:t>
            </a:r>
            <a:r>
              <a:rPr lang="en-US" dirty="0"/>
              <a:t>, </a:t>
            </a:r>
            <a:r>
              <a:rPr lang="en-US" dirty="0" err="1"/>
              <a:t>perasa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signal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syaraf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bereaksi</a:t>
            </a:r>
            <a:r>
              <a:rPr lang="en-US" dirty="0"/>
              <a:t>, </a:t>
            </a:r>
            <a:r>
              <a:rPr lang="en-US" dirty="0" err="1"/>
              <a:t>bergerak</a:t>
            </a:r>
            <a:r>
              <a:rPr lang="en-US" dirty="0"/>
              <a:t>, dan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. </a:t>
            </a:r>
            <a:r>
              <a:rPr lang="en-US" dirty="0" err="1"/>
              <a:t>Inilah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robot-robot yang </a:t>
            </a:r>
            <a:r>
              <a:rPr lang="en-US" dirty="0" err="1"/>
              <a:t>bertindak</a:t>
            </a:r>
            <a:r>
              <a:rPr lang="en-US" dirty="0"/>
              <a:t> dan </a:t>
            </a:r>
            <a:r>
              <a:rPr lang="en-US" dirty="0" err="1"/>
              <a:t>berperilaku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program yang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robot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9578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D48B9-58F9-83BF-CD7A-15F5DC328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B1C64-BFEF-3865-3A5A-6BC70E662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ialah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laptop </a:t>
            </a:r>
            <a:r>
              <a:rPr lang="en-US" dirty="0" err="1"/>
              <a:t>baru</a:t>
            </a:r>
            <a:r>
              <a:rPr lang="en-US" dirty="0"/>
              <a:t> dan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di </a:t>
            </a:r>
            <a:r>
              <a:rPr lang="en-US" dirty="0" err="1"/>
              <a:t>dalamnya</a:t>
            </a:r>
            <a:r>
              <a:rPr lang="en-US" dirty="0"/>
              <a:t>,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menginstal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dulu</a:t>
            </a:r>
            <a:r>
              <a:rPr lang="en-US" dirty="0"/>
              <a:t>,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pengolah</a:t>
            </a:r>
            <a:r>
              <a:rPr lang="en-US" dirty="0"/>
              <a:t> kata.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software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, </a:t>
            </a:r>
            <a:r>
              <a:rPr lang="en-US" dirty="0" err="1"/>
              <a:t>sebuah</a:t>
            </a:r>
            <a:r>
              <a:rPr lang="en-US" dirty="0"/>
              <a:t> software </a:t>
            </a:r>
            <a:r>
              <a:rPr lang="en-US" dirty="0" err="1"/>
              <a:t>bergantung</a:t>
            </a:r>
            <a:r>
              <a:rPr lang="en-US" dirty="0"/>
              <a:t> pada software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9781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646A0-5E85-341C-3D5A-BF92EF55C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0AE3A-9D84-DF40-ED01-FBC7D9DBF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lain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hardware dan software</a:t>
            </a:r>
          </a:p>
        </p:txBody>
      </p:sp>
    </p:spTree>
    <p:extLst>
      <p:ext uri="{BB962C8B-B14F-4D97-AF65-F5344CB8AC3E}">
        <p14:creationId xmlns:p14="http://schemas.microsoft.com/office/powerpoint/2010/main" val="4169646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03CB2-922E-8D44-3FAF-EEE6C4C7B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E1FEA-0B5A-B9B4-9F1A-3DCE0B6E8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hardware dan software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rumit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software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dirancang</a:t>
            </a:r>
            <a:r>
              <a:rPr lang="en-US" dirty="0"/>
              <a:t> dan </a:t>
            </a:r>
            <a:r>
              <a:rPr lang="en-US" dirty="0" err="1"/>
              <a:t>dibuat</a:t>
            </a:r>
            <a:r>
              <a:rPr lang="en-US" dirty="0"/>
              <a:t>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mengenali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dikenali</a:t>
            </a:r>
            <a:r>
              <a:rPr lang="en-US" dirty="0"/>
              <a:t> oleh hardware.</a:t>
            </a:r>
          </a:p>
          <a:p>
            <a:r>
              <a:rPr lang="en-US" dirty="0" err="1"/>
              <a:t>Contohnya</a:t>
            </a:r>
            <a:r>
              <a:rPr lang="en-US" dirty="0"/>
              <a:t>,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printer,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memasang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program yang </a:t>
            </a:r>
            <a:r>
              <a:rPr lang="en-US" dirty="0" err="1"/>
              <a:t>disebut</a:t>
            </a:r>
            <a:r>
              <a:rPr lang="en-US" dirty="0"/>
              <a:t> driver agar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mengenali</a:t>
            </a:r>
            <a:r>
              <a:rPr lang="en-US" dirty="0"/>
              <a:t> printer. Driver pada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system software yang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dan hardware. </a:t>
            </a:r>
          </a:p>
        </p:txBody>
      </p:sp>
    </p:spTree>
    <p:extLst>
      <p:ext uri="{BB962C8B-B14F-4D97-AF65-F5344CB8AC3E}">
        <p14:creationId xmlns:p14="http://schemas.microsoft.com/office/powerpoint/2010/main" val="358638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8300F-5D2F-C308-14A0-00CF8B6B2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A83B4-D8C7-EDCE-7934-D7BC46D3F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dan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.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seringkali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dan </a:t>
            </a:r>
            <a:r>
              <a:rPr lang="en-US" dirty="0" err="1"/>
              <a:t>keluaran</a:t>
            </a:r>
            <a:r>
              <a:rPr lang="en-US" dirty="0"/>
              <a:t> yang </a:t>
            </a:r>
            <a:r>
              <a:rPr lang="en-US" dirty="0" err="1"/>
              <a:t>dikendalikan</a:t>
            </a:r>
            <a:r>
              <a:rPr lang="en-US" dirty="0"/>
              <a:t> oleh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, dan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oleh </a:t>
            </a:r>
            <a:r>
              <a:rPr lang="en-US" dirty="0" err="1"/>
              <a:t>pengguna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12850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24A2-3239-6E07-7C73-EA2D59BA4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Jenis-jenis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oleh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7A7E1-DBD4-7928-8F38-0FACE85B8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Berbasis</a:t>
            </a:r>
            <a:r>
              <a:rPr lang="en-US" dirty="0"/>
              <a:t> GUI (Graphical User Interface)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menu </a:t>
            </a:r>
            <a:r>
              <a:rPr lang="en-US" dirty="0" err="1"/>
              <a:t>grafis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 GUI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pada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menu </a:t>
            </a:r>
            <a:r>
              <a:rPr lang="en-US" dirty="0" err="1"/>
              <a:t>grafis</a:t>
            </a:r>
            <a:r>
              <a:rPr lang="en-US" dirty="0"/>
              <a:t>.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ikon, menu, dialog </a:t>
            </a:r>
            <a:r>
              <a:rPr lang="en-US" dirty="0" err="1"/>
              <a:t>dengan</a:t>
            </a:r>
            <a:r>
              <a:rPr lang="en-US" dirty="0"/>
              <a:t> button dan text box, radio button (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), </a:t>
            </a:r>
            <a:r>
              <a:rPr lang="en-US" dirty="0" err="1"/>
              <a:t>atau</a:t>
            </a:r>
            <a:r>
              <a:rPr lang="en-US" dirty="0"/>
              <a:t> checkbox (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0660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B2D18-0DA2-820D-F713-92EEB672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89564-7B81-2876-816E-83DEDAF7D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7DC09-EF17-A980-9BA9-A3C205819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565" y="1825625"/>
            <a:ext cx="95250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77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5EF3-ECB8-E1D9-F5B6-0CB2D4734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(Command Line Interface/CLI)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6F824-BBE2-F8AD-663F-C1AA63F69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CLI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text-terminal.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dan program di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mengetikkan</a:t>
            </a:r>
            <a:r>
              <a:rPr lang="en-US" dirty="0"/>
              <a:t> </a:t>
            </a:r>
            <a:r>
              <a:rPr lang="en-US" dirty="0" err="1"/>
              <a:t>barisbaris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1AE79D-7B98-156C-4CA4-6DEECC1C4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299" y="3205956"/>
            <a:ext cx="51435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15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264C-894E-A7A0-85EC-DDACB873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Suara</a:t>
            </a:r>
            <a:r>
              <a:rPr lang="en-US" dirty="0"/>
              <a:t> (Audio)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EF5F2-75F6-F2BF-CD5B-3EA38F366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suara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mengucapkan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dan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direkam</a:t>
            </a:r>
            <a:r>
              <a:rPr lang="en-US" dirty="0"/>
              <a:t>,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format audio.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dimungkinkan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perekam</a:t>
            </a:r>
            <a:r>
              <a:rPr lang="en-US" dirty="0"/>
              <a:t> </a:t>
            </a:r>
            <a:r>
              <a:rPr lang="en-US" dirty="0" err="1"/>
              <a:t>suara</a:t>
            </a:r>
            <a:r>
              <a:rPr lang="en-US" dirty="0"/>
              <a:t> dan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42274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3EC8F-E637-ECDF-F533-61D57B77E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Melalui</a:t>
            </a:r>
            <a:r>
              <a:rPr lang="en-US" dirty="0"/>
              <a:t> Gambar (Video)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7C1EC-FA89-ADF0-3370-BF33B189C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dimungkinkan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kamera</a:t>
            </a:r>
            <a:r>
              <a:rPr lang="en-US" dirty="0"/>
              <a:t>. </a:t>
            </a:r>
            <a:r>
              <a:rPr lang="en-US" dirty="0" err="1"/>
              <a:t>Kamera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merekam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dan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format video</a:t>
            </a:r>
          </a:p>
        </p:txBody>
      </p:sp>
    </p:spTree>
    <p:extLst>
      <p:ext uri="{BB962C8B-B14F-4D97-AF65-F5344CB8AC3E}">
        <p14:creationId xmlns:p14="http://schemas.microsoft.com/office/powerpoint/2010/main" val="836827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DE30C-E994-AB58-D02B-971F5493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5. Melalui Berbagai Piranti Masukan Lainnya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F28FE-F5DC-DE23-BCA6-90A8B943D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,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piranti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dijelaskan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(keyboard, joystick, mouse, touchpad, </a:t>
            </a:r>
            <a:r>
              <a:rPr lang="en-US" dirty="0" err="1"/>
              <a:t>layar</a:t>
            </a:r>
            <a:r>
              <a:rPr lang="en-US" dirty="0"/>
              <a:t> </a:t>
            </a:r>
            <a:r>
              <a:rPr lang="en-US" dirty="0" err="1"/>
              <a:t>sentuh</a:t>
            </a:r>
            <a:r>
              <a:rPr lang="en-US" dirty="0"/>
              <a:t>, keyboard virtual, </a:t>
            </a:r>
            <a:r>
              <a:rPr lang="en-US" dirty="0" err="1"/>
              <a:t>dll</a:t>
            </a:r>
            <a:r>
              <a:rPr lang="en-US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728114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CC84-E54C-3C7B-F933-D5890F9BB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Kolaborasi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E451B-275C-836E-9174-EA9F36AC9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Di dalam sebuah sistem komputer, perangkat keras berkolaborasi dengan perangkat lunak aplikasi atau piranti lain melalui sistem operasi.</a:t>
            </a:r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pun </a:t>
            </a:r>
            <a:r>
              <a:rPr lang="en-US" dirty="0" err="1"/>
              <a:t>berkolaborasi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 </a:t>
            </a:r>
            <a:r>
              <a:rPr lang="en-US" dirty="0" err="1"/>
              <a:t>Kolaborasi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bermanfaat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, yang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tubuhnya</a:t>
            </a:r>
            <a:r>
              <a:rPr lang="en-US" dirty="0"/>
              <a:t> </a:t>
            </a:r>
            <a:r>
              <a:rPr lang="en-US" dirty="0" err="1"/>
              <a:t>beroperasi</a:t>
            </a:r>
            <a:r>
              <a:rPr lang="en-US" dirty="0"/>
              <a:t> </a:t>
            </a:r>
            <a:r>
              <a:rPr lang="en-US" dirty="0" err="1"/>
              <a:t>sistem-sistem</a:t>
            </a:r>
            <a:r>
              <a:rPr lang="en-US" dirty="0"/>
              <a:t> yang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peran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organ </a:t>
            </a:r>
            <a:r>
              <a:rPr lang="en-US" dirty="0" err="1"/>
              <a:t>tubuh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87751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518</Words>
  <Application>Microsoft Office PowerPoint</Application>
  <PresentationFormat>Widescreen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INTERAKSI MANUSIA DAN KOMPUTER</vt:lpstr>
      <vt:lpstr>PowerPoint Presentation</vt:lpstr>
      <vt:lpstr>Jenis-jenis interaksi yang dapat dilakukan oleh pengguna dengan sistem komputer</vt:lpstr>
      <vt:lpstr>PowerPoint Presentation</vt:lpstr>
      <vt:lpstr>2. Antarmuka Berbasis Perintah (Command Line Interface/CLI)</vt:lpstr>
      <vt:lpstr>3. Melalui Suara (Audio)</vt:lpstr>
      <vt:lpstr>4. Melalui Gambar (Video)</vt:lpstr>
      <vt:lpstr>5. Melalui Berbagai Piranti Masukan Lainnya </vt:lpstr>
      <vt:lpstr>Kolaborasi dalam Sistem Komputer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INTERAKSI MANUSIA DAN KOMPUTER</dc:title>
  <dc:creator>Asus</dc:creator>
  <cp:lastModifiedBy>Asus</cp:lastModifiedBy>
  <cp:revision>4</cp:revision>
  <dcterms:created xsi:type="dcterms:W3CDTF">2022-10-14T12:01:36Z</dcterms:created>
  <dcterms:modified xsi:type="dcterms:W3CDTF">2022-10-14T12:25:07Z</dcterms:modified>
</cp:coreProperties>
</file>