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0BFD-9DAF-8BB1-DAEF-BB361CFED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B6B08-2A5F-5B07-1BB1-229A2C3B7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84EF-6191-1DE8-1680-64811A5E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15241-1E46-48FC-E402-BE7841E9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1CD3-F2B0-081E-B81C-635B84A0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EE1B-06C5-5F8C-5349-568829C6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E56C1-4309-D6CB-F582-CC815FC5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5CECF-27A7-E02F-1A7A-D1F1BFB7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274A-EE04-4663-D73C-7C7078BB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383D-140C-1886-1A91-2B61D86A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007ED-441B-59F3-5D7A-9C75A4DC0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0B00-874D-588A-DC68-81BA65F0F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9499-D6DF-C382-AF3A-C272FD28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0669-8A47-0F2E-CA50-F664E4F0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F480-E81B-D9B7-DC73-A3455F98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6745-8C1B-D736-E094-6C4F0D93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1B53-1B5E-42EE-51F6-797C9A6A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CD6F-BE36-F4CE-AEC0-A1FA01B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80A0-D7B2-29D0-FCA9-4F4D70A7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2E56-24E9-8C60-23AC-BC08F9BE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19E-51C7-312C-1396-7B34E409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35A09-4814-8308-2D17-E6F0A84C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A134-370B-D024-8424-0E666327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72D4-5775-6F36-0531-1EF62525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8732-32D2-A1C9-204F-D3A9CE2F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70A2-9604-3583-1DAB-115007FD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E718-15A6-AF49-1830-34F91BB88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97F1-2F90-68C5-DBC1-C732A524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1735-DC3E-FD90-10F8-E5915E3A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58521-EBCC-1F84-85B0-C04D071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E9D1D-9AA7-7506-9EF6-55FCA49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0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01F0-0482-94FF-1913-E298C834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377C-BFF1-E613-E25B-08550815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F680-0363-68FC-100A-B705F8056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134BA-D359-2C83-2360-39DAA1AA7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5AA82-9172-66E2-1496-33B44ADC3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FE420-6678-EBE6-5234-F7CC0921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15ED0-9464-12A0-A46A-F212DDB8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D2520-9960-78C3-4D9E-D60FDCDD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A637-D590-E2A8-BEFE-6EBF369E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C6C68-CBEE-EAFA-AA91-9CD828C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4192A-6DA4-A2B3-F093-800BD693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32BAA-AAD3-B3E9-F575-4CA66D1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03235-CABE-A548-8ED8-F4DAB037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B2267-C28F-D3B7-5847-450BCB4F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F9BD4-AAF9-23E0-9966-D2B671F6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D519-24C1-3885-AFE5-5BA97EB7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2E3C-2C2E-FFAC-323D-4132CF7C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14C08-3A6B-3113-DA81-108AD6A0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DB2B3-965B-099F-3953-16343968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EF5AE-E1E8-F97C-BA4C-D039B29C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A15B-E354-B51D-8FDA-FABE3D02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B06A-D3A1-94CD-1684-F4FE8FFC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C6FDB-4D53-BD1F-20BE-964CF2571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9FE0D-3B2A-BB9B-CC1E-6D83863D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F35A9-3948-FFFD-CCF5-C2809ACD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4C5A3-5F18-9536-AD12-C4F9B5E5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3FED5-86F9-B798-C222-3F5EFF9F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CB6BC-C8C3-E9FD-84E8-A91C0FAD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59CE3-E804-6AD1-2852-1CCBCD40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2739E-B8B3-8783-ACEF-7059D2194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A5D2-C236-4659-BAE5-A57DD89CC63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87E4-42E9-6EF8-78D1-2A1A26E12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FEF3-8735-24BD-A561-837AB406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7CB8-F50C-45AA-9355-A1A6F857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8474-E424-653F-9190-C4A9F87B6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/>
              <a:t>Komputer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1E7D5-FF7B-0402-80B2-9A7674BCC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Kolaborasi dalam Sistem Komputer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Kolaborasi dalam Sistem Komputer</dc:title>
  <dc:creator>Asus</dc:creator>
  <cp:lastModifiedBy>Asus</cp:lastModifiedBy>
  <cp:revision>1</cp:revision>
  <dcterms:created xsi:type="dcterms:W3CDTF">2022-10-14T12:04:32Z</dcterms:created>
  <dcterms:modified xsi:type="dcterms:W3CDTF">2022-10-14T12:04:34Z</dcterms:modified>
</cp:coreProperties>
</file>