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ED09-A975-B5C5-79C7-61E1F2D75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4E4A6-2750-FD79-9D01-AEF309965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D8B5-999A-B01F-94F1-95A0BEF5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211A-B5CD-DCAF-551D-5A475E55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2CDE-86F6-6866-2149-0B492A99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7DB6-7031-3570-2F9C-22090DBA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C082F-9623-2B71-A520-B65F7D916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B9F6-AF9B-F475-AB5E-214F1792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1482-87C7-F9FB-AF14-BC25A284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4D7F-C168-4775-E6B7-9E852CD7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AB7CE-8356-110E-0053-6700DB844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6D48-3D61-C3E3-1BEC-15A97A62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BD96-9912-448D-B55E-0FF3F330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658A-D33F-2BD4-3EB3-86B3ACFA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7338-F6EF-844B-4FA2-281AE3FA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AB91-FAED-88AA-4CFF-1FC0413A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822D-2A49-4642-AF7C-F0D9577C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1B6FC-C477-0EF1-1C85-B9258E76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A5E8-C5E8-6417-9F79-BE006D4E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0964-5611-0EDA-4FBE-87167FE7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3F4B-DE10-C720-7B51-237B6AA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2DA1-8766-E28B-AF70-BAE61F05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475C2-343B-9274-C2D2-6CFD6EA0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0DA1-39F4-DBB0-2583-B71D026B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03F1-1E73-74A9-E627-28105FF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CDEC-0676-D367-1888-7810ACC9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BDCD-AFF1-B368-AE81-D7FED0A1E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6DB11-B980-150B-3C14-CBB1CBB44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DA887-7BE8-CAED-9EE3-4B430B22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73F03-415A-95CE-0306-6F7A4E3E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4606D-1878-5142-E9C0-173330D5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990C-3E49-9CC6-E6D6-3BBAF8CE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2F1BD-5C87-66F5-3485-2E5ABB83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A172-9712-D6DF-803F-CAA27F29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17079-A732-6CF2-1AF6-A8AED09FF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74E9C-C3B4-B92C-AC2F-4489E8334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E704A-8843-CD90-625A-02BC9EA5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0DD83-8F94-36F2-7338-3A93461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974E9-41AE-3FDA-47AE-1412762F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3047-73A8-9824-A386-E14E7A3F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C8A14-3E48-3F1D-6F82-CD7B6C7E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4EC0E-1160-AB81-4BF9-A7AA89AF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1011B-E343-C312-1472-10084D89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96673-4F68-5BBE-E16A-54958529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DC808-2BC8-EFB0-3563-454A487B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D59B4-3CE8-F70D-8B94-F74713DB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1314-7D1D-8284-47C3-6A6699A5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D700-D877-5FDF-7630-D7520C52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7FEFC-8965-FF98-9DF5-60931E663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480D7-05E2-19CE-2795-6FDEACD5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C519-0954-1678-812D-D53DFF8D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68E5B-7C56-14CE-8E2C-5C82FA9C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0EAB-3336-6864-2D2E-02883379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91821-C2CE-EB78-50EB-18A67DC42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08C1E-C407-D3A6-28AD-A20E139C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D703C-C73A-96B6-E249-335E15EF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183E3-D184-E465-404C-B1B9380B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072C0-AAD4-C0B5-4F4C-633E579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57B2C-C04C-C7D1-F458-934AE02D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C4E0-E3CA-60BA-3636-56647BCC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AE15-8158-E9EF-4091-045DAF4A2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C984-27DD-40E5-98B7-639B5694548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3DA3-4A00-5498-567E-90F69F91F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9948-1F1E-3D85-9125-AA25A1092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3A2C-B7C8-4CE7-931B-A8155F74D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1351-6A22-E0CB-A0A3-EC5EF470A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 OPERASI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2827-4D65-16B1-8F69-AC5A85A24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996B-769D-3672-B5A5-86BFA76F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143E-8F21-8B8B-504E-96650CE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(OS)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dan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50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5526-89DD-565B-5C46-A0B3B2E4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88EE-DF3B-E58F-B248-895BAB84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peranti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printer</a:t>
            </a:r>
          </a:p>
        </p:txBody>
      </p:sp>
    </p:spTree>
    <p:extLst>
      <p:ext uri="{BB962C8B-B14F-4D97-AF65-F5344CB8AC3E}">
        <p14:creationId xmlns:p14="http://schemas.microsoft.com/office/powerpoint/2010/main" val="48997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94E-01FC-3989-5596-77BF60C1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37E8-F479-11D5-0C5B-C72A5E18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MS Windows, Linux, MacOS, Android, iOS, dan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proses,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file,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proteksi</a:t>
            </a:r>
            <a:r>
              <a:rPr lang="en-US" dirty="0"/>
              <a:t> dan </a:t>
            </a:r>
            <a:r>
              <a:rPr lang="en-US" dirty="0" err="1"/>
              <a:t>keamanan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69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0A70-0AE1-7AB9-A1CE-523E46CF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B23CE-DAA4-2497-6C77-18C5EF24F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918"/>
            <a:ext cx="10515600" cy="3642751"/>
          </a:xfrm>
        </p:spPr>
      </p:pic>
    </p:spTree>
    <p:extLst>
      <p:ext uri="{BB962C8B-B14F-4D97-AF65-F5344CB8AC3E}">
        <p14:creationId xmlns:p14="http://schemas.microsoft.com/office/powerpoint/2010/main" val="153581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6F8-17CB-88E4-58E5-97494F10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1353-F487-0828-98A7-04060F0B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CPU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dihidupkan</a:t>
            </a:r>
            <a:r>
              <a:rPr lang="en-US" dirty="0"/>
              <a:t>, CPU-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program. Proses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booting. Booting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startup (</a:t>
            </a:r>
            <a:r>
              <a:rPr lang="en-US" dirty="0" err="1"/>
              <a:t>membangunkan</a:t>
            </a:r>
            <a:r>
              <a:rPr lang="en-US" dirty="0"/>
              <a:t>)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dinyalakan</a:t>
            </a:r>
            <a:r>
              <a:rPr lang="en-US" dirty="0"/>
              <a:t>. Pada </a:t>
            </a:r>
            <a:r>
              <a:rPr lang="en-US" dirty="0" err="1"/>
              <a:t>saat</a:t>
            </a:r>
            <a:r>
              <a:rPr lang="en-US" dirty="0"/>
              <a:t> booting,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dibangunkan</a:t>
            </a:r>
            <a:r>
              <a:rPr lang="en-US" dirty="0"/>
              <a:t>. Ada 5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booting: </a:t>
            </a:r>
            <a:r>
              <a:rPr lang="en-US" dirty="0" err="1"/>
              <a:t>daya</a:t>
            </a:r>
            <a:r>
              <a:rPr lang="en-US" dirty="0"/>
              <a:t> (power) </a:t>
            </a:r>
            <a:r>
              <a:rPr lang="en-US" dirty="0" err="1"/>
              <a:t>dihidupkan</a:t>
            </a:r>
            <a:r>
              <a:rPr lang="en-US" dirty="0"/>
              <a:t>, POST (Power On Self Test), </a:t>
            </a:r>
            <a:r>
              <a:rPr lang="en-US" dirty="0" err="1"/>
              <a:t>memuat</a:t>
            </a:r>
            <a:r>
              <a:rPr lang="en-US" dirty="0"/>
              <a:t> BIOS (Basic Input Output System),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mengalihkan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77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0C75-97AC-AC7B-5AE0-217F8515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EF14-9352-87CA-6F1A-9FA5DF3F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3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SISTEM OPERASI</vt:lpstr>
      <vt:lpstr>PowerPoint Presentation</vt:lpstr>
      <vt:lpstr>PowerPoint Presentation</vt:lpstr>
      <vt:lpstr>PowerPoint Presentation</vt:lpstr>
      <vt:lpstr>PowerPoint Presentation</vt:lpstr>
      <vt:lpstr>Cara kerja sistem operasi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</dc:title>
  <dc:creator>Asus</dc:creator>
  <cp:lastModifiedBy>Asus</cp:lastModifiedBy>
  <cp:revision>4</cp:revision>
  <dcterms:created xsi:type="dcterms:W3CDTF">2022-10-14T12:09:46Z</dcterms:created>
  <dcterms:modified xsi:type="dcterms:W3CDTF">2022-10-14T12:27:54Z</dcterms:modified>
</cp:coreProperties>
</file>