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4" r:id="rId4"/>
    <p:sldId id="260" r:id="rId5"/>
    <p:sldId id="298" r:id="rId6"/>
    <p:sldId id="358" r:id="rId7"/>
    <p:sldId id="359" r:id="rId8"/>
    <p:sldId id="360" r:id="rId9"/>
    <p:sldId id="361" r:id="rId10"/>
    <p:sldId id="362" r:id="rId11"/>
    <p:sldId id="363" r:id="rId12"/>
    <p:sldId id="314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91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3E8043-0254-4361-A01B-1913390594B5}"/>
              </a:ext>
            </a:extLst>
          </p:cNvPr>
          <p:cNvGrpSpPr/>
          <p:nvPr userDrawn="1"/>
        </p:nvGrpSpPr>
        <p:grpSpPr>
          <a:xfrm>
            <a:off x="555386" y="1772815"/>
            <a:ext cx="2644061" cy="4736917"/>
            <a:chOff x="555386" y="1772815"/>
            <a:chExt cx="2644061" cy="4736917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id="{12130131-4A28-4A1F-AEA5-1908EB03A009}"/>
                </a:ext>
              </a:extLst>
            </p:cNvPr>
            <p:cNvGrpSpPr/>
            <p:nvPr userDrawn="1"/>
          </p:nvGrpSpPr>
          <p:grpSpPr>
            <a:xfrm>
              <a:off x="748335" y="1772815"/>
              <a:ext cx="2258161" cy="4506899"/>
              <a:chOff x="8767919" y="321075"/>
              <a:chExt cx="1576881" cy="3147180"/>
            </a:xfrm>
            <a:effectLst/>
          </p:grpSpPr>
          <p:sp>
            <p:nvSpPr>
              <p:cNvPr id="5" name="Graphic 2">
                <a:extLst>
                  <a:ext uri="{FF2B5EF4-FFF2-40B4-BE49-F238E27FC236}">
                    <a16:creationId xmlns:a16="http://schemas.microsoft.com/office/drawing/2014/main" id="{594A4F4A-D45C-425F-B57E-5B65696652A4}"/>
                  </a:ext>
                </a:extLst>
              </p:cNvPr>
              <p:cNvSpPr/>
              <p:nvPr/>
            </p:nvSpPr>
            <p:spPr>
              <a:xfrm>
                <a:off x="8770360" y="321075"/>
                <a:ext cx="1572696" cy="3147180"/>
              </a:xfrm>
              <a:custGeom>
                <a:avLst/>
                <a:gdLst>
                  <a:gd name="connsiteX0" fmla="*/ 2940654 w 3387838"/>
                  <a:gd name="connsiteY0" fmla="*/ 6858876 h 6858875"/>
                  <a:gd name="connsiteX1" fmla="*/ 447185 w 3387838"/>
                  <a:gd name="connsiteY1" fmla="*/ 6858876 h 6858875"/>
                  <a:gd name="connsiteX2" fmla="*/ 0 w 3387838"/>
                  <a:gd name="connsiteY2" fmla="*/ 6411691 h 6858875"/>
                  <a:gd name="connsiteX3" fmla="*/ 0 w 3387838"/>
                  <a:gd name="connsiteY3" fmla="*/ 447185 h 6858875"/>
                  <a:gd name="connsiteX4" fmla="*/ 447185 w 3387838"/>
                  <a:gd name="connsiteY4" fmla="*/ 0 h 6858875"/>
                  <a:gd name="connsiteX5" fmla="*/ 2940654 w 3387838"/>
                  <a:gd name="connsiteY5" fmla="*/ 0 h 6858875"/>
                  <a:gd name="connsiteX6" fmla="*/ 3387838 w 3387838"/>
                  <a:gd name="connsiteY6" fmla="*/ 447185 h 6858875"/>
                  <a:gd name="connsiteX7" fmla="*/ 3387838 w 3387838"/>
                  <a:gd name="connsiteY7" fmla="*/ 6411759 h 6858875"/>
                  <a:gd name="connsiteX8" fmla="*/ 2940654 w 3387838"/>
                  <a:gd name="connsiteY8" fmla="*/ 6858876 h 68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7838" h="6858875">
                    <a:moveTo>
                      <a:pt x="2940654" y="6858876"/>
                    </a:moveTo>
                    <a:lnTo>
                      <a:pt x="447185" y="6858876"/>
                    </a:lnTo>
                    <a:cubicBezTo>
                      <a:pt x="200216" y="6858876"/>
                      <a:pt x="0" y="6658660"/>
                      <a:pt x="0" y="6411691"/>
                    </a:cubicBezTo>
                    <a:lnTo>
                      <a:pt x="0" y="447185"/>
                    </a:lnTo>
                    <a:cubicBezTo>
                      <a:pt x="67" y="200216"/>
                      <a:pt x="200216" y="0"/>
                      <a:pt x="447185" y="0"/>
                    </a:cubicBezTo>
                    <a:lnTo>
                      <a:pt x="2940654" y="0"/>
                    </a:lnTo>
                    <a:cubicBezTo>
                      <a:pt x="3187622" y="0"/>
                      <a:pt x="3387838" y="200216"/>
                      <a:pt x="3387838" y="447185"/>
                    </a:cubicBezTo>
                    <a:lnTo>
                      <a:pt x="3387838" y="6411759"/>
                    </a:lnTo>
                    <a:cubicBezTo>
                      <a:pt x="3387771" y="6658660"/>
                      <a:pt x="3187555" y="6858876"/>
                      <a:pt x="2940654" y="6858876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Graphic 2">
                <a:extLst>
                  <a:ext uri="{FF2B5EF4-FFF2-40B4-BE49-F238E27FC236}">
                    <a16:creationId xmlns:a16="http://schemas.microsoft.com/office/drawing/2014/main" id="{0E31ECF5-0EF4-4FF8-AEF3-F8F1E6A5B3A2}"/>
                  </a:ext>
                </a:extLst>
              </p:cNvPr>
              <p:cNvSpPr/>
              <p:nvPr/>
            </p:nvSpPr>
            <p:spPr>
              <a:xfrm>
                <a:off x="8791431" y="337582"/>
                <a:ext cx="1530553" cy="3114135"/>
              </a:xfrm>
              <a:custGeom>
                <a:avLst/>
                <a:gdLst>
                  <a:gd name="connsiteX0" fmla="*/ 2858870 w 3305986"/>
                  <a:gd name="connsiteY0" fmla="*/ 6786860 h 6786860"/>
                  <a:gd name="connsiteX1" fmla="*/ 447185 w 3305986"/>
                  <a:gd name="connsiteY1" fmla="*/ 6786860 h 6786860"/>
                  <a:gd name="connsiteX2" fmla="*/ 0 w 3305986"/>
                  <a:gd name="connsiteY2" fmla="*/ 6339676 h 6786860"/>
                  <a:gd name="connsiteX3" fmla="*/ 0 w 3305986"/>
                  <a:gd name="connsiteY3" fmla="*/ 447185 h 6786860"/>
                  <a:gd name="connsiteX4" fmla="*/ 447185 w 3305986"/>
                  <a:gd name="connsiteY4" fmla="*/ 0 h 6786860"/>
                  <a:gd name="connsiteX5" fmla="*/ 2858802 w 3305986"/>
                  <a:gd name="connsiteY5" fmla="*/ 0 h 6786860"/>
                  <a:gd name="connsiteX6" fmla="*/ 3305987 w 3305986"/>
                  <a:gd name="connsiteY6" fmla="*/ 447185 h 6786860"/>
                  <a:gd name="connsiteX7" fmla="*/ 3305987 w 3305986"/>
                  <a:gd name="connsiteY7" fmla="*/ 6339743 h 6786860"/>
                  <a:gd name="connsiteX8" fmla="*/ 2858870 w 3305986"/>
                  <a:gd name="connsiteY8" fmla="*/ 6786860 h 678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5986" h="6786860">
                    <a:moveTo>
                      <a:pt x="2858870" y="6786860"/>
                    </a:moveTo>
                    <a:lnTo>
                      <a:pt x="447185" y="6786860"/>
                    </a:lnTo>
                    <a:cubicBezTo>
                      <a:pt x="200216" y="6786860"/>
                      <a:pt x="0" y="6586644"/>
                      <a:pt x="0" y="6339676"/>
                    </a:cubicBezTo>
                    <a:lnTo>
                      <a:pt x="0" y="447185"/>
                    </a:lnTo>
                    <a:cubicBezTo>
                      <a:pt x="0" y="200216"/>
                      <a:pt x="200216" y="0"/>
                      <a:pt x="447185" y="0"/>
                    </a:cubicBezTo>
                    <a:lnTo>
                      <a:pt x="2858802" y="0"/>
                    </a:lnTo>
                    <a:cubicBezTo>
                      <a:pt x="3105771" y="0"/>
                      <a:pt x="3305987" y="200216"/>
                      <a:pt x="3305987" y="447185"/>
                    </a:cubicBezTo>
                    <a:lnTo>
                      <a:pt x="3305987" y="6339743"/>
                    </a:lnTo>
                    <a:cubicBezTo>
                      <a:pt x="3305987" y="6586644"/>
                      <a:pt x="3105771" y="6786860"/>
                      <a:pt x="2858870" y="678686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2">
                <a:extLst>
                  <a:ext uri="{FF2B5EF4-FFF2-40B4-BE49-F238E27FC236}">
                    <a16:creationId xmlns:a16="http://schemas.microsoft.com/office/drawing/2014/main" id="{CDDC65ED-2277-497B-AB31-9CCFCDC580AE}"/>
                  </a:ext>
                </a:extLst>
              </p:cNvPr>
              <p:cNvSpPr/>
              <p:nvPr/>
            </p:nvSpPr>
            <p:spPr>
              <a:xfrm>
                <a:off x="8768197" y="768764"/>
                <a:ext cx="11004" cy="107231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2">
                <a:extLst>
                  <a:ext uri="{FF2B5EF4-FFF2-40B4-BE49-F238E27FC236}">
                    <a16:creationId xmlns:a16="http://schemas.microsoft.com/office/drawing/2014/main" id="{AD0568D0-7E0D-4B5A-8AA6-C10D371C8C38}"/>
                  </a:ext>
                </a:extLst>
              </p:cNvPr>
              <p:cNvSpPr/>
              <p:nvPr/>
            </p:nvSpPr>
            <p:spPr>
              <a:xfrm>
                <a:off x="8768197" y="99883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2">
                <a:extLst>
                  <a:ext uri="{FF2B5EF4-FFF2-40B4-BE49-F238E27FC236}">
                    <a16:creationId xmlns:a16="http://schemas.microsoft.com/office/drawing/2014/main" id="{90EE2E72-8994-4B5C-ADAB-5730AD36D4D2}"/>
                  </a:ext>
                </a:extLst>
              </p:cNvPr>
              <p:cNvSpPr/>
              <p:nvPr/>
            </p:nvSpPr>
            <p:spPr>
              <a:xfrm>
                <a:off x="8768228" y="1014200"/>
                <a:ext cx="8686" cy="17910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5D8ECE68-6FBE-4C7A-AFC1-FEEF97B0969E}"/>
                  </a:ext>
                </a:extLst>
              </p:cNvPr>
              <p:cNvSpPr/>
              <p:nvPr/>
            </p:nvSpPr>
            <p:spPr>
              <a:xfrm>
                <a:off x="8767919" y="1284428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2">
                <a:extLst>
                  <a:ext uri="{FF2B5EF4-FFF2-40B4-BE49-F238E27FC236}">
                    <a16:creationId xmlns:a16="http://schemas.microsoft.com/office/drawing/2014/main" id="{D1003C32-E5F8-4B7A-84B6-FD4172600AA7}"/>
                  </a:ext>
                </a:extLst>
              </p:cNvPr>
              <p:cNvSpPr/>
              <p:nvPr/>
            </p:nvSpPr>
            <p:spPr>
              <a:xfrm>
                <a:off x="8767919" y="1299791"/>
                <a:ext cx="8686" cy="17910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D8F0C120-D5B9-499F-B352-D5476CDD5F8C}"/>
                  </a:ext>
                </a:extLst>
              </p:cNvPr>
              <p:cNvSpPr/>
              <p:nvPr/>
            </p:nvSpPr>
            <p:spPr>
              <a:xfrm>
                <a:off x="10329438" y="1070583"/>
                <a:ext cx="15362" cy="34614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48D320E1-EF5B-4621-8392-CCDB6C3B5072}"/>
                  </a:ext>
                </a:extLst>
              </p:cNvPr>
              <p:cNvSpPr/>
              <p:nvPr/>
            </p:nvSpPr>
            <p:spPr>
              <a:xfrm>
                <a:off x="10336113" y="1095466"/>
                <a:ext cx="8686" cy="289856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1E1CB4D2-AC0D-49EA-9B7E-597D74853224}"/>
                  </a:ext>
                </a:extLst>
              </p:cNvPr>
              <p:cNvSpPr/>
              <p:nvPr/>
            </p:nvSpPr>
            <p:spPr>
              <a:xfrm>
                <a:off x="10332372" y="1794713"/>
                <a:ext cx="12426" cy="237214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9A4C3C1E-666B-45D7-9585-8B3469119951}"/>
                  </a:ext>
                </a:extLst>
              </p:cNvPr>
              <p:cNvSpPr/>
              <p:nvPr/>
            </p:nvSpPr>
            <p:spPr>
              <a:xfrm>
                <a:off x="10337751" y="1811744"/>
                <a:ext cx="7047" cy="198636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Oval 216">
                <a:extLst>
                  <a:ext uri="{FF2B5EF4-FFF2-40B4-BE49-F238E27FC236}">
                    <a16:creationId xmlns:a16="http://schemas.microsoft.com/office/drawing/2014/main" id="{6F6741FE-7250-4503-A25E-F232627D6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4840" y="385880"/>
                <a:ext cx="73152" cy="731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217">
                <a:extLst>
                  <a:ext uri="{FF2B5EF4-FFF2-40B4-BE49-F238E27FC236}">
                    <a16:creationId xmlns:a16="http://schemas.microsoft.com/office/drawing/2014/main" id="{E164A917-8103-44B3-8D00-5EF1CF817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9414" y="390452"/>
                <a:ext cx="64008" cy="64008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218">
                <a:extLst>
                  <a:ext uri="{FF2B5EF4-FFF2-40B4-BE49-F238E27FC236}">
                    <a16:creationId xmlns:a16="http://schemas.microsoft.com/office/drawing/2014/main" id="{D318F410-A904-495B-A501-9C6B0649DE60}"/>
                  </a:ext>
                </a:extLst>
              </p:cNvPr>
              <p:cNvSpPr/>
              <p:nvPr/>
            </p:nvSpPr>
            <p:spPr>
              <a:xfrm>
                <a:off x="9835596" y="406637"/>
                <a:ext cx="31638" cy="316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219">
                <a:extLst>
                  <a:ext uri="{FF2B5EF4-FFF2-40B4-BE49-F238E27FC236}">
                    <a16:creationId xmlns:a16="http://schemas.microsoft.com/office/drawing/2014/main" id="{C1E96236-4806-443D-9508-AC7C2CF872DC}"/>
                  </a:ext>
                </a:extLst>
              </p:cNvPr>
              <p:cNvSpPr/>
              <p:nvPr/>
            </p:nvSpPr>
            <p:spPr>
              <a:xfrm>
                <a:off x="9843025" y="414064"/>
                <a:ext cx="16783" cy="16783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7B9346AD-DB3D-46EC-B261-D6ED3756092A}"/>
                  </a:ext>
                </a:extLst>
              </p:cNvPr>
              <p:cNvSpPr/>
              <p:nvPr userDrawn="1"/>
            </p:nvSpPr>
            <p:spPr>
              <a:xfrm flipH="1">
                <a:off x="8769273" y="781546"/>
                <a:ext cx="5842" cy="81663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8A52BDF2-A526-443C-BC27-0281F3F90D95}"/>
                </a:ext>
              </a:extLst>
            </p:cNvPr>
            <p:cNvSpPr/>
            <p:nvPr userDrawn="1"/>
          </p:nvSpPr>
          <p:spPr>
            <a:xfrm>
              <a:off x="555386" y="6085986"/>
              <a:ext cx="2644061" cy="423746"/>
            </a:xfrm>
            <a:prstGeom prst="trapezoid">
              <a:avLst>
                <a:gd name="adj" fmla="val 3552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484AEFC2-96BE-4C8B-BB9B-8D05C6982E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964B7B-7B45-493B-9905-39A3102AD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694" y="1873256"/>
            <a:ext cx="2086440" cy="4306019"/>
          </a:xfrm>
          <a:custGeom>
            <a:avLst/>
            <a:gdLst>
              <a:gd name="connsiteX0" fmla="*/ 224424 w 2086440"/>
              <a:gd name="connsiteY0" fmla="*/ 0 h 4306019"/>
              <a:gd name="connsiteX1" fmla="*/ 423133 w 2086440"/>
              <a:gd name="connsiteY1" fmla="*/ 0 h 4306019"/>
              <a:gd name="connsiteX2" fmla="*/ 442396 w 2086440"/>
              <a:gd name="connsiteY2" fmla="*/ 18238 h 4306019"/>
              <a:gd name="connsiteX3" fmla="*/ 591450 w 2086440"/>
              <a:gd name="connsiteY3" fmla="*/ 159360 h 4306019"/>
              <a:gd name="connsiteX4" fmla="*/ 1485639 w 2086440"/>
              <a:gd name="connsiteY4" fmla="*/ 159360 h 4306019"/>
              <a:gd name="connsiteX5" fmla="*/ 1634694 w 2086440"/>
              <a:gd name="connsiteY5" fmla="*/ 18238 h 4306019"/>
              <a:gd name="connsiteX6" fmla="*/ 1653957 w 2086440"/>
              <a:gd name="connsiteY6" fmla="*/ 0 h 4306019"/>
              <a:gd name="connsiteX7" fmla="*/ 1862017 w 2086440"/>
              <a:gd name="connsiteY7" fmla="*/ 0 h 4306019"/>
              <a:gd name="connsiteX8" fmla="*/ 2086440 w 2086440"/>
              <a:gd name="connsiteY8" fmla="*/ 212479 h 4306019"/>
              <a:gd name="connsiteX9" fmla="*/ 2086440 w 2086440"/>
              <a:gd name="connsiteY9" fmla="*/ 4093539 h 4306019"/>
              <a:gd name="connsiteX10" fmla="*/ 1862017 w 2086440"/>
              <a:gd name="connsiteY10" fmla="*/ 4306019 h 4306019"/>
              <a:gd name="connsiteX11" fmla="*/ 224424 w 2086440"/>
              <a:gd name="connsiteY11" fmla="*/ 4306019 h 4306019"/>
              <a:gd name="connsiteX12" fmla="*/ 0 w 2086440"/>
              <a:gd name="connsiteY12" fmla="*/ 4093539 h 4306019"/>
              <a:gd name="connsiteX13" fmla="*/ 0 w 2086440"/>
              <a:gd name="connsiteY13" fmla="*/ 212479 h 4306019"/>
              <a:gd name="connsiteX14" fmla="*/ 224424 w 2086440"/>
              <a:gd name="connsiteY14" fmla="*/ 0 h 43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40" h="4306019">
                <a:moveTo>
                  <a:pt x="224424" y="0"/>
                </a:moveTo>
                <a:lnTo>
                  <a:pt x="423133" y="0"/>
                </a:lnTo>
                <a:cubicBezTo>
                  <a:pt x="433746" y="0"/>
                  <a:pt x="442396" y="8145"/>
                  <a:pt x="442396" y="18238"/>
                </a:cubicBezTo>
                <a:cubicBezTo>
                  <a:pt x="442396" y="96191"/>
                  <a:pt x="509162" y="159360"/>
                  <a:pt x="591450" y="159360"/>
                </a:cubicBezTo>
                <a:lnTo>
                  <a:pt x="1485639" y="159360"/>
                </a:lnTo>
                <a:cubicBezTo>
                  <a:pt x="1567975" y="159360"/>
                  <a:pt x="1634694" y="96147"/>
                  <a:pt x="1634694" y="18238"/>
                </a:cubicBezTo>
                <a:cubicBezTo>
                  <a:pt x="1634694" y="8190"/>
                  <a:pt x="1643297" y="0"/>
                  <a:pt x="1653957" y="0"/>
                </a:cubicBezTo>
                <a:lnTo>
                  <a:pt x="1862017" y="0"/>
                </a:lnTo>
                <a:cubicBezTo>
                  <a:pt x="1985964" y="0"/>
                  <a:pt x="2086440" y="95129"/>
                  <a:pt x="2086440" y="212479"/>
                </a:cubicBezTo>
                <a:lnTo>
                  <a:pt x="2086440" y="4093539"/>
                </a:lnTo>
                <a:cubicBezTo>
                  <a:pt x="2086440" y="4210890"/>
                  <a:pt x="1985964" y="4306019"/>
                  <a:pt x="1862017" y="4306019"/>
                </a:cubicBezTo>
                <a:lnTo>
                  <a:pt x="224424" y="4306019"/>
                </a:lnTo>
                <a:cubicBezTo>
                  <a:pt x="100476" y="4306019"/>
                  <a:pt x="0" y="4210890"/>
                  <a:pt x="0" y="4093539"/>
                </a:cubicBezTo>
                <a:lnTo>
                  <a:pt x="0" y="212479"/>
                </a:lnTo>
                <a:cubicBezTo>
                  <a:pt x="0" y="95129"/>
                  <a:pt x="100476" y="0"/>
                  <a:pt x="2244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A4FA279-D7D0-4D28-BE3B-574D2D23C7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29" y="339509"/>
            <a:ext cx="6249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CF8F93C-4E0D-45B5-AE7F-13D8F9A132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520711 w 6174102"/>
              <a:gd name="connsiteY0" fmla="*/ 5323960 h 5328708"/>
              <a:gd name="connsiteX1" fmla="*/ 1475809 w 6174102"/>
              <a:gd name="connsiteY1" fmla="*/ 5328410 h 5328708"/>
              <a:gd name="connsiteX2" fmla="*/ 1682846 w 6174102"/>
              <a:gd name="connsiteY2" fmla="*/ 5328410 h 5328708"/>
              <a:gd name="connsiteX3" fmla="*/ 1677387 w 6174102"/>
              <a:gd name="connsiteY3" fmla="*/ 5327952 h 5328708"/>
              <a:gd name="connsiteX4" fmla="*/ 1543092 w 6174102"/>
              <a:gd name="connsiteY4" fmla="*/ 5326622 h 5328708"/>
              <a:gd name="connsiteX5" fmla="*/ 1529663 w 6174102"/>
              <a:gd name="connsiteY5" fmla="*/ 5325291 h 5328708"/>
              <a:gd name="connsiteX6" fmla="*/ 1520711 w 6174102"/>
              <a:gd name="connsiteY6" fmla="*/ 5323960 h 5328708"/>
              <a:gd name="connsiteX7" fmla="*/ 211792 w 6174102"/>
              <a:gd name="connsiteY7" fmla="*/ 5317227 h 5328708"/>
              <a:gd name="connsiteX8" fmla="*/ 210736 w 6174102"/>
              <a:gd name="connsiteY8" fmla="*/ 5321868 h 5328708"/>
              <a:gd name="connsiteX9" fmla="*/ 209024 w 6174102"/>
              <a:gd name="connsiteY9" fmla="*/ 5328410 h 5328708"/>
              <a:gd name="connsiteX10" fmla="*/ 213693 w 6174102"/>
              <a:gd name="connsiteY10" fmla="*/ 5328410 h 5328708"/>
              <a:gd name="connsiteX11" fmla="*/ 2240865 w 6174102"/>
              <a:gd name="connsiteY11" fmla="*/ 5284369 h 5328708"/>
              <a:gd name="connsiteX12" fmla="*/ 1946529 w 6174102"/>
              <a:gd name="connsiteY12" fmla="*/ 5284369 h 5328708"/>
              <a:gd name="connsiteX13" fmla="*/ 1963457 w 6174102"/>
              <a:gd name="connsiteY13" fmla="*/ 5286382 h 5328708"/>
              <a:gd name="connsiteX14" fmla="*/ 1999269 w 6174102"/>
              <a:gd name="connsiteY14" fmla="*/ 5287712 h 5328708"/>
              <a:gd name="connsiteX15" fmla="*/ 2021651 w 6174102"/>
              <a:gd name="connsiteY15" fmla="*/ 5287712 h 5328708"/>
              <a:gd name="connsiteX16" fmla="*/ 2039557 w 6174102"/>
              <a:gd name="connsiteY16" fmla="*/ 5286382 h 5328708"/>
              <a:gd name="connsiteX17" fmla="*/ 2052987 w 6174102"/>
              <a:gd name="connsiteY17" fmla="*/ 5287712 h 5328708"/>
              <a:gd name="connsiteX18" fmla="*/ 2039557 w 6174102"/>
              <a:gd name="connsiteY18" fmla="*/ 5290375 h 5328708"/>
              <a:gd name="connsiteX19" fmla="*/ 2003745 w 6174102"/>
              <a:gd name="connsiteY19" fmla="*/ 5290375 h 5328708"/>
              <a:gd name="connsiteX20" fmla="*/ 1990315 w 6174102"/>
              <a:gd name="connsiteY20" fmla="*/ 5298360 h 5328708"/>
              <a:gd name="connsiteX21" fmla="*/ 1990315 w 6174102"/>
              <a:gd name="connsiteY21" fmla="*/ 5301021 h 5328708"/>
              <a:gd name="connsiteX22" fmla="*/ 2039557 w 6174102"/>
              <a:gd name="connsiteY22" fmla="*/ 5309007 h 5328708"/>
              <a:gd name="connsiteX23" fmla="*/ 2044033 w 6174102"/>
              <a:gd name="connsiteY23" fmla="*/ 5309007 h 5328708"/>
              <a:gd name="connsiteX24" fmla="*/ 2084322 w 6174102"/>
              <a:gd name="connsiteY24" fmla="*/ 5309007 h 5328708"/>
              <a:gd name="connsiteX25" fmla="*/ 2106704 w 6174102"/>
              <a:gd name="connsiteY25" fmla="*/ 5309007 h 5328708"/>
              <a:gd name="connsiteX26" fmla="*/ 2124610 w 6174102"/>
              <a:gd name="connsiteY26" fmla="*/ 5306346 h 5328708"/>
              <a:gd name="connsiteX27" fmla="*/ 2155946 w 6174102"/>
              <a:gd name="connsiteY27" fmla="*/ 5306346 h 5328708"/>
              <a:gd name="connsiteX28" fmla="*/ 2196234 w 6174102"/>
              <a:gd name="connsiteY28" fmla="*/ 5309007 h 5328708"/>
              <a:gd name="connsiteX29" fmla="*/ 2236523 w 6174102"/>
              <a:gd name="connsiteY29" fmla="*/ 5309007 h 5328708"/>
              <a:gd name="connsiteX30" fmla="*/ 2276810 w 6174102"/>
              <a:gd name="connsiteY30" fmla="*/ 5306346 h 5328708"/>
              <a:gd name="connsiteX31" fmla="*/ 2294716 w 6174102"/>
              <a:gd name="connsiteY31" fmla="*/ 5305014 h 5328708"/>
              <a:gd name="connsiteX32" fmla="*/ 2308145 w 6174102"/>
              <a:gd name="connsiteY32" fmla="*/ 5305014 h 5328708"/>
              <a:gd name="connsiteX33" fmla="*/ 2379768 w 6174102"/>
              <a:gd name="connsiteY33" fmla="*/ 5306346 h 5328708"/>
              <a:gd name="connsiteX34" fmla="*/ 2384245 w 6174102"/>
              <a:gd name="connsiteY34" fmla="*/ 5311669 h 5328708"/>
              <a:gd name="connsiteX35" fmla="*/ 2393199 w 6174102"/>
              <a:gd name="connsiteY35" fmla="*/ 5309007 h 5328708"/>
              <a:gd name="connsiteX36" fmla="*/ 2420057 w 6174102"/>
              <a:gd name="connsiteY36" fmla="*/ 5309007 h 5328708"/>
              <a:gd name="connsiteX37" fmla="*/ 2424534 w 6174102"/>
              <a:gd name="connsiteY37" fmla="*/ 5314330 h 5328708"/>
              <a:gd name="connsiteX38" fmla="*/ 2433486 w 6174102"/>
              <a:gd name="connsiteY38" fmla="*/ 5311669 h 5328708"/>
              <a:gd name="connsiteX39" fmla="*/ 2455869 w 6174102"/>
              <a:gd name="connsiteY39" fmla="*/ 5311669 h 5328708"/>
              <a:gd name="connsiteX40" fmla="*/ 2464822 w 6174102"/>
              <a:gd name="connsiteY40" fmla="*/ 5315662 h 5328708"/>
              <a:gd name="connsiteX41" fmla="*/ 2482728 w 6174102"/>
              <a:gd name="connsiteY41" fmla="*/ 5314330 h 5328708"/>
              <a:gd name="connsiteX42" fmla="*/ 2514063 w 6174102"/>
              <a:gd name="connsiteY42" fmla="*/ 5315662 h 5328708"/>
              <a:gd name="connsiteX43" fmla="*/ 2545398 w 6174102"/>
              <a:gd name="connsiteY43" fmla="*/ 5314330 h 5328708"/>
              <a:gd name="connsiteX44" fmla="*/ 2567781 w 6174102"/>
              <a:gd name="connsiteY44" fmla="*/ 5314330 h 5328708"/>
              <a:gd name="connsiteX45" fmla="*/ 2621499 w 6174102"/>
              <a:gd name="connsiteY45" fmla="*/ 5314330 h 5328708"/>
              <a:gd name="connsiteX46" fmla="*/ 2666264 w 6174102"/>
              <a:gd name="connsiteY46" fmla="*/ 5315662 h 5328708"/>
              <a:gd name="connsiteX47" fmla="*/ 2684170 w 6174102"/>
              <a:gd name="connsiteY47" fmla="*/ 5322316 h 5328708"/>
              <a:gd name="connsiteX48" fmla="*/ 2715505 w 6174102"/>
              <a:gd name="connsiteY48" fmla="*/ 5320985 h 5328708"/>
              <a:gd name="connsiteX49" fmla="*/ 2719982 w 6174102"/>
              <a:gd name="connsiteY49" fmla="*/ 5316992 h 5328708"/>
              <a:gd name="connsiteX50" fmla="*/ 2706551 w 6174102"/>
              <a:gd name="connsiteY50" fmla="*/ 5314330 h 5328708"/>
              <a:gd name="connsiteX51" fmla="*/ 2666264 w 6174102"/>
              <a:gd name="connsiteY51" fmla="*/ 5314330 h 5328708"/>
              <a:gd name="connsiteX52" fmla="*/ 2608069 w 6174102"/>
              <a:gd name="connsiteY52" fmla="*/ 5306346 h 5328708"/>
              <a:gd name="connsiteX53" fmla="*/ 2581210 w 6174102"/>
              <a:gd name="connsiteY53" fmla="*/ 5306346 h 5328708"/>
              <a:gd name="connsiteX54" fmla="*/ 2446916 w 6174102"/>
              <a:gd name="connsiteY54" fmla="*/ 5302353 h 5328708"/>
              <a:gd name="connsiteX55" fmla="*/ 2429010 w 6174102"/>
              <a:gd name="connsiteY55" fmla="*/ 5298360 h 5328708"/>
              <a:gd name="connsiteX56" fmla="*/ 2505111 w 6174102"/>
              <a:gd name="connsiteY56" fmla="*/ 5297030 h 5328708"/>
              <a:gd name="connsiteX57" fmla="*/ 2505111 w 6174102"/>
              <a:gd name="connsiteY57" fmla="*/ 5295698 h 5328708"/>
              <a:gd name="connsiteX58" fmla="*/ 2429010 w 6174102"/>
              <a:gd name="connsiteY58" fmla="*/ 5295698 h 5328708"/>
              <a:gd name="connsiteX59" fmla="*/ 2357387 w 6174102"/>
              <a:gd name="connsiteY59" fmla="*/ 5295698 h 5328708"/>
              <a:gd name="connsiteX60" fmla="*/ 2339481 w 6174102"/>
              <a:gd name="connsiteY60" fmla="*/ 5294367 h 5328708"/>
              <a:gd name="connsiteX61" fmla="*/ 2317099 w 6174102"/>
              <a:gd name="connsiteY61" fmla="*/ 5287712 h 5328708"/>
              <a:gd name="connsiteX62" fmla="*/ 2281287 w 6174102"/>
              <a:gd name="connsiteY62" fmla="*/ 5286382 h 5328708"/>
              <a:gd name="connsiteX63" fmla="*/ 2249951 w 6174102"/>
              <a:gd name="connsiteY63" fmla="*/ 5287712 h 5328708"/>
              <a:gd name="connsiteX64" fmla="*/ 2232046 w 6174102"/>
              <a:gd name="connsiteY64" fmla="*/ 5287712 h 5328708"/>
              <a:gd name="connsiteX65" fmla="*/ 2240439 w 6174102"/>
              <a:gd name="connsiteY65" fmla="*/ 5284553 h 5328708"/>
              <a:gd name="connsiteX66" fmla="*/ 2699529 w 6174102"/>
              <a:gd name="connsiteY66" fmla="*/ 5263305 h 5328708"/>
              <a:gd name="connsiteX67" fmla="*/ 2666153 w 6174102"/>
              <a:gd name="connsiteY67" fmla="*/ 5263305 h 5328708"/>
              <a:gd name="connsiteX68" fmla="*/ 2661676 w 6174102"/>
              <a:gd name="connsiteY68" fmla="*/ 5268628 h 5328708"/>
              <a:gd name="connsiteX69" fmla="*/ 2661676 w 6174102"/>
              <a:gd name="connsiteY69" fmla="*/ 5269031 h 5328708"/>
              <a:gd name="connsiteX70" fmla="*/ 2661787 w 6174102"/>
              <a:gd name="connsiteY70" fmla="*/ 5269080 h 5328708"/>
              <a:gd name="connsiteX71" fmla="*/ 2709332 w 6174102"/>
              <a:gd name="connsiteY71" fmla="*/ 5263051 h 5328708"/>
              <a:gd name="connsiteX72" fmla="*/ 2699837 w 6174102"/>
              <a:gd name="connsiteY72" fmla="*/ 5263259 h 5328708"/>
              <a:gd name="connsiteX73" fmla="*/ 2699529 w 6174102"/>
              <a:gd name="connsiteY73" fmla="*/ 5263305 h 5328708"/>
              <a:gd name="connsiteX74" fmla="*/ 2706442 w 6174102"/>
              <a:gd name="connsiteY74" fmla="*/ 5263305 h 5328708"/>
              <a:gd name="connsiteX75" fmla="*/ 1555692 w 6174102"/>
              <a:gd name="connsiteY75" fmla="*/ 5259626 h 5328708"/>
              <a:gd name="connsiteX76" fmla="*/ 1524817 w 6174102"/>
              <a:gd name="connsiteY76" fmla="*/ 5259626 h 5328708"/>
              <a:gd name="connsiteX77" fmla="*/ 1524762 w 6174102"/>
              <a:gd name="connsiteY77" fmla="*/ 5259764 h 5328708"/>
              <a:gd name="connsiteX78" fmla="*/ 1533715 w 6174102"/>
              <a:gd name="connsiteY78" fmla="*/ 5262427 h 5328708"/>
              <a:gd name="connsiteX79" fmla="*/ 660314 w 6174102"/>
              <a:gd name="connsiteY79" fmla="*/ 5254441 h 5328708"/>
              <a:gd name="connsiteX80" fmla="*/ 597642 w 6174102"/>
              <a:gd name="connsiteY80" fmla="*/ 5265088 h 5328708"/>
              <a:gd name="connsiteX81" fmla="*/ 588690 w 6174102"/>
              <a:gd name="connsiteY81" fmla="*/ 5267750 h 5328708"/>
              <a:gd name="connsiteX82" fmla="*/ 597642 w 6174102"/>
              <a:gd name="connsiteY82" fmla="*/ 5270411 h 5328708"/>
              <a:gd name="connsiteX83" fmla="*/ 660314 w 6174102"/>
              <a:gd name="connsiteY83" fmla="*/ 5271743 h 5328708"/>
              <a:gd name="connsiteX84" fmla="*/ 673743 w 6174102"/>
              <a:gd name="connsiteY84" fmla="*/ 5273073 h 5328708"/>
              <a:gd name="connsiteX85" fmla="*/ 696126 w 6174102"/>
              <a:gd name="connsiteY85" fmla="*/ 5277066 h 5328708"/>
              <a:gd name="connsiteX86" fmla="*/ 705079 w 6174102"/>
              <a:gd name="connsiteY86" fmla="*/ 5282389 h 5328708"/>
              <a:gd name="connsiteX87" fmla="*/ 691649 w 6174102"/>
              <a:gd name="connsiteY87" fmla="*/ 5287712 h 5328708"/>
              <a:gd name="connsiteX88" fmla="*/ 709554 w 6174102"/>
              <a:gd name="connsiteY88" fmla="*/ 5287712 h 5328708"/>
              <a:gd name="connsiteX89" fmla="*/ 740891 w 6174102"/>
              <a:gd name="connsiteY89" fmla="*/ 5286382 h 5328708"/>
              <a:gd name="connsiteX90" fmla="*/ 776703 w 6174102"/>
              <a:gd name="connsiteY90" fmla="*/ 5287712 h 5328708"/>
              <a:gd name="connsiteX91" fmla="*/ 799084 w 6174102"/>
              <a:gd name="connsiteY91" fmla="*/ 5294367 h 5328708"/>
              <a:gd name="connsiteX92" fmla="*/ 816990 w 6174102"/>
              <a:gd name="connsiteY92" fmla="*/ 5295698 h 5328708"/>
              <a:gd name="connsiteX93" fmla="*/ 888613 w 6174102"/>
              <a:gd name="connsiteY93" fmla="*/ 5295698 h 5328708"/>
              <a:gd name="connsiteX94" fmla="*/ 964714 w 6174102"/>
              <a:gd name="connsiteY94" fmla="*/ 5295698 h 5328708"/>
              <a:gd name="connsiteX95" fmla="*/ 964714 w 6174102"/>
              <a:gd name="connsiteY95" fmla="*/ 5297030 h 5328708"/>
              <a:gd name="connsiteX96" fmla="*/ 888613 w 6174102"/>
              <a:gd name="connsiteY96" fmla="*/ 5298360 h 5328708"/>
              <a:gd name="connsiteX97" fmla="*/ 906519 w 6174102"/>
              <a:gd name="connsiteY97" fmla="*/ 5302353 h 5328708"/>
              <a:gd name="connsiteX98" fmla="*/ 1040814 w 6174102"/>
              <a:gd name="connsiteY98" fmla="*/ 5306346 h 5328708"/>
              <a:gd name="connsiteX99" fmla="*/ 1067672 w 6174102"/>
              <a:gd name="connsiteY99" fmla="*/ 5306346 h 5328708"/>
              <a:gd name="connsiteX100" fmla="*/ 1125867 w 6174102"/>
              <a:gd name="connsiteY100" fmla="*/ 5314330 h 5328708"/>
              <a:gd name="connsiteX101" fmla="*/ 1166155 w 6174102"/>
              <a:gd name="connsiteY101" fmla="*/ 5314330 h 5328708"/>
              <a:gd name="connsiteX102" fmla="*/ 1179585 w 6174102"/>
              <a:gd name="connsiteY102" fmla="*/ 5316992 h 5328708"/>
              <a:gd name="connsiteX103" fmla="*/ 1175108 w 6174102"/>
              <a:gd name="connsiteY103" fmla="*/ 5320985 h 5328708"/>
              <a:gd name="connsiteX104" fmla="*/ 1143773 w 6174102"/>
              <a:gd name="connsiteY104" fmla="*/ 5322316 h 5328708"/>
              <a:gd name="connsiteX105" fmla="*/ 1125867 w 6174102"/>
              <a:gd name="connsiteY105" fmla="*/ 5315662 h 5328708"/>
              <a:gd name="connsiteX106" fmla="*/ 1081103 w 6174102"/>
              <a:gd name="connsiteY106" fmla="*/ 5314330 h 5328708"/>
              <a:gd name="connsiteX107" fmla="*/ 1027385 w 6174102"/>
              <a:gd name="connsiteY107" fmla="*/ 5314330 h 5328708"/>
              <a:gd name="connsiteX108" fmla="*/ 1005002 w 6174102"/>
              <a:gd name="connsiteY108" fmla="*/ 5314330 h 5328708"/>
              <a:gd name="connsiteX109" fmla="*/ 973667 w 6174102"/>
              <a:gd name="connsiteY109" fmla="*/ 5315662 h 5328708"/>
              <a:gd name="connsiteX110" fmla="*/ 942331 w 6174102"/>
              <a:gd name="connsiteY110" fmla="*/ 5314330 h 5328708"/>
              <a:gd name="connsiteX111" fmla="*/ 924425 w 6174102"/>
              <a:gd name="connsiteY111" fmla="*/ 5315662 h 5328708"/>
              <a:gd name="connsiteX112" fmla="*/ 915473 w 6174102"/>
              <a:gd name="connsiteY112" fmla="*/ 5311669 h 5328708"/>
              <a:gd name="connsiteX113" fmla="*/ 893090 w 6174102"/>
              <a:gd name="connsiteY113" fmla="*/ 5311669 h 5328708"/>
              <a:gd name="connsiteX114" fmla="*/ 884138 w 6174102"/>
              <a:gd name="connsiteY114" fmla="*/ 5314330 h 5328708"/>
              <a:gd name="connsiteX115" fmla="*/ 879661 w 6174102"/>
              <a:gd name="connsiteY115" fmla="*/ 5309007 h 5328708"/>
              <a:gd name="connsiteX116" fmla="*/ 852802 w 6174102"/>
              <a:gd name="connsiteY116" fmla="*/ 5309007 h 5328708"/>
              <a:gd name="connsiteX117" fmla="*/ 843849 w 6174102"/>
              <a:gd name="connsiteY117" fmla="*/ 5311669 h 5328708"/>
              <a:gd name="connsiteX118" fmla="*/ 839372 w 6174102"/>
              <a:gd name="connsiteY118" fmla="*/ 5306346 h 5328708"/>
              <a:gd name="connsiteX119" fmla="*/ 767749 w 6174102"/>
              <a:gd name="connsiteY119" fmla="*/ 5305014 h 5328708"/>
              <a:gd name="connsiteX120" fmla="*/ 754320 w 6174102"/>
              <a:gd name="connsiteY120" fmla="*/ 5305014 h 5328708"/>
              <a:gd name="connsiteX121" fmla="*/ 736414 w 6174102"/>
              <a:gd name="connsiteY121" fmla="*/ 5306346 h 5328708"/>
              <a:gd name="connsiteX122" fmla="*/ 696126 w 6174102"/>
              <a:gd name="connsiteY122" fmla="*/ 5309007 h 5328708"/>
              <a:gd name="connsiteX123" fmla="*/ 655837 w 6174102"/>
              <a:gd name="connsiteY123" fmla="*/ 5309007 h 5328708"/>
              <a:gd name="connsiteX124" fmla="*/ 615550 w 6174102"/>
              <a:gd name="connsiteY124" fmla="*/ 5306346 h 5328708"/>
              <a:gd name="connsiteX125" fmla="*/ 584213 w 6174102"/>
              <a:gd name="connsiteY125" fmla="*/ 5306346 h 5328708"/>
              <a:gd name="connsiteX126" fmla="*/ 566307 w 6174102"/>
              <a:gd name="connsiteY126" fmla="*/ 5309007 h 5328708"/>
              <a:gd name="connsiteX127" fmla="*/ 543925 w 6174102"/>
              <a:gd name="connsiteY127" fmla="*/ 5309007 h 5328708"/>
              <a:gd name="connsiteX128" fmla="*/ 503637 w 6174102"/>
              <a:gd name="connsiteY128" fmla="*/ 5309007 h 5328708"/>
              <a:gd name="connsiteX129" fmla="*/ 499161 w 6174102"/>
              <a:gd name="connsiteY129" fmla="*/ 5309007 h 5328708"/>
              <a:gd name="connsiteX130" fmla="*/ 449919 w 6174102"/>
              <a:gd name="connsiteY130" fmla="*/ 5301021 h 5328708"/>
              <a:gd name="connsiteX131" fmla="*/ 449919 w 6174102"/>
              <a:gd name="connsiteY131" fmla="*/ 5298360 h 5328708"/>
              <a:gd name="connsiteX132" fmla="*/ 452708 w 6174102"/>
              <a:gd name="connsiteY132" fmla="*/ 5296702 h 5328708"/>
              <a:gd name="connsiteX133" fmla="*/ 629034 w 6174102"/>
              <a:gd name="connsiteY133" fmla="*/ 5296702 h 5328708"/>
              <a:gd name="connsiteX134" fmla="*/ 624413 w 6174102"/>
              <a:gd name="connsiteY134" fmla="*/ 5296473 h 5328708"/>
              <a:gd name="connsiteX135" fmla="*/ 566219 w 6174102"/>
              <a:gd name="connsiteY135" fmla="*/ 5296473 h 5328708"/>
              <a:gd name="connsiteX136" fmla="*/ 476689 w 6174102"/>
              <a:gd name="connsiteY136" fmla="*/ 5295141 h 5328708"/>
              <a:gd name="connsiteX137" fmla="*/ 457178 w 6174102"/>
              <a:gd name="connsiteY137" fmla="*/ 5294043 h 5328708"/>
              <a:gd name="connsiteX138" fmla="*/ 463349 w 6174102"/>
              <a:gd name="connsiteY138" fmla="*/ 5290375 h 5328708"/>
              <a:gd name="connsiteX139" fmla="*/ 499161 w 6174102"/>
              <a:gd name="connsiteY139" fmla="*/ 5290375 h 5328708"/>
              <a:gd name="connsiteX140" fmla="*/ 512590 w 6174102"/>
              <a:gd name="connsiteY140" fmla="*/ 5287712 h 5328708"/>
              <a:gd name="connsiteX141" fmla="*/ 499161 w 6174102"/>
              <a:gd name="connsiteY141" fmla="*/ 5286382 h 5328708"/>
              <a:gd name="connsiteX142" fmla="*/ 481255 w 6174102"/>
              <a:gd name="connsiteY142" fmla="*/ 5287712 h 5328708"/>
              <a:gd name="connsiteX143" fmla="*/ 458872 w 6174102"/>
              <a:gd name="connsiteY143" fmla="*/ 5287712 h 5328708"/>
              <a:gd name="connsiteX144" fmla="*/ 430454 w 6174102"/>
              <a:gd name="connsiteY144" fmla="*/ 5286657 h 5328708"/>
              <a:gd name="connsiteX145" fmla="*/ 420956 w 6174102"/>
              <a:gd name="connsiteY145" fmla="*/ 5306069 h 5328708"/>
              <a:gd name="connsiteX146" fmla="*/ 410325 w 6174102"/>
              <a:gd name="connsiteY146" fmla="*/ 5328410 h 5328708"/>
              <a:gd name="connsiteX147" fmla="*/ 1415316 w 6174102"/>
              <a:gd name="connsiteY147" fmla="*/ 5328410 h 5328708"/>
              <a:gd name="connsiteX148" fmla="*/ 1404322 w 6174102"/>
              <a:gd name="connsiteY148" fmla="*/ 5326622 h 5328708"/>
              <a:gd name="connsiteX149" fmla="*/ 1395368 w 6174102"/>
              <a:gd name="connsiteY149" fmla="*/ 5326622 h 5328708"/>
              <a:gd name="connsiteX150" fmla="*/ 1346127 w 6174102"/>
              <a:gd name="connsiteY150" fmla="*/ 5326622 h 5328708"/>
              <a:gd name="connsiteX151" fmla="*/ 1338381 w 6174102"/>
              <a:gd name="connsiteY151" fmla="*/ 5326238 h 5328708"/>
              <a:gd name="connsiteX152" fmla="*/ 1327308 w 6174102"/>
              <a:gd name="connsiteY152" fmla="*/ 5319654 h 5328708"/>
              <a:gd name="connsiteX153" fmla="*/ 1322832 w 6174102"/>
              <a:gd name="connsiteY153" fmla="*/ 5315662 h 5328708"/>
              <a:gd name="connsiteX154" fmla="*/ 1282543 w 6174102"/>
              <a:gd name="connsiteY154" fmla="*/ 5311669 h 5328708"/>
              <a:gd name="connsiteX155" fmla="*/ 1313879 w 6174102"/>
              <a:gd name="connsiteY155" fmla="*/ 5311669 h 5328708"/>
              <a:gd name="connsiteX156" fmla="*/ 1318356 w 6174102"/>
              <a:gd name="connsiteY156" fmla="*/ 5307676 h 5328708"/>
              <a:gd name="connsiteX157" fmla="*/ 1318356 w 6174102"/>
              <a:gd name="connsiteY157" fmla="*/ 5305014 h 5328708"/>
              <a:gd name="connsiteX158" fmla="*/ 1322832 w 6174102"/>
              <a:gd name="connsiteY158" fmla="*/ 5305014 h 5328708"/>
              <a:gd name="connsiteX159" fmla="*/ 1367597 w 6174102"/>
              <a:gd name="connsiteY159" fmla="*/ 5306346 h 5328708"/>
              <a:gd name="connsiteX160" fmla="*/ 1376549 w 6174102"/>
              <a:gd name="connsiteY160" fmla="*/ 5305014 h 5328708"/>
              <a:gd name="connsiteX161" fmla="*/ 1372074 w 6174102"/>
              <a:gd name="connsiteY161" fmla="*/ 5302353 h 5328708"/>
              <a:gd name="connsiteX162" fmla="*/ 1345214 w 6174102"/>
              <a:gd name="connsiteY162" fmla="*/ 5297030 h 5328708"/>
              <a:gd name="connsiteX163" fmla="*/ 1340738 w 6174102"/>
              <a:gd name="connsiteY163" fmla="*/ 5290375 h 5328708"/>
              <a:gd name="connsiteX164" fmla="*/ 1349691 w 6174102"/>
              <a:gd name="connsiteY164" fmla="*/ 5286382 h 5328708"/>
              <a:gd name="connsiteX165" fmla="*/ 1372074 w 6174102"/>
              <a:gd name="connsiteY165" fmla="*/ 5286382 h 5328708"/>
              <a:gd name="connsiteX166" fmla="*/ 1425790 w 6174102"/>
              <a:gd name="connsiteY166" fmla="*/ 5291705 h 5328708"/>
              <a:gd name="connsiteX167" fmla="*/ 1448173 w 6174102"/>
              <a:gd name="connsiteY167" fmla="*/ 5289044 h 5328708"/>
              <a:gd name="connsiteX168" fmla="*/ 1456035 w 6174102"/>
              <a:gd name="connsiteY168" fmla="*/ 5284369 h 5328708"/>
              <a:gd name="connsiteX169" fmla="*/ 1296007 w 6174102"/>
              <a:gd name="connsiteY169" fmla="*/ 5284369 h 5328708"/>
              <a:gd name="connsiteX170" fmla="*/ 1345104 w 6174102"/>
              <a:gd name="connsiteY170" fmla="*/ 5281937 h 5328708"/>
              <a:gd name="connsiteX171" fmla="*/ 1361330 w 6174102"/>
              <a:gd name="connsiteY171" fmla="*/ 5282603 h 5328708"/>
              <a:gd name="connsiteX172" fmla="*/ 1366629 w 6174102"/>
              <a:gd name="connsiteY172" fmla="*/ 5279739 h 5328708"/>
              <a:gd name="connsiteX173" fmla="*/ 1390782 w 6174102"/>
              <a:gd name="connsiteY173" fmla="*/ 5279589 h 5328708"/>
              <a:gd name="connsiteX174" fmla="*/ 1426034 w 6174102"/>
              <a:gd name="connsiteY174" fmla="*/ 5280586 h 5328708"/>
              <a:gd name="connsiteX175" fmla="*/ 1457437 w 6174102"/>
              <a:gd name="connsiteY175" fmla="*/ 5283536 h 5328708"/>
              <a:gd name="connsiteX176" fmla="*/ 1461603 w 6174102"/>
              <a:gd name="connsiteY176" fmla="*/ 5281059 h 5328708"/>
              <a:gd name="connsiteX177" fmla="*/ 1501891 w 6174102"/>
              <a:gd name="connsiteY177" fmla="*/ 5278396 h 5328708"/>
              <a:gd name="connsiteX178" fmla="*/ 1537702 w 6174102"/>
              <a:gd name="connsiteY178" fmla="*/ 5279728 h 5328708"/>
              <a:gd name="connsiteX179" fmla="*/ 1546656 w 6174102"/>
              <a:gd name="connsiteY179" fmla="*/ 5275735 h 5328708"/>
              <a:gd name="connsiteX180" fmla="*/ 1537702 w 6174102"/>
              <a:gd name="connsiteY180" fmla="*/ 5271743 h 5328708"/>
              <a:gd name="connsiteX181" fmla="*/ 1524273 w 6174102"/>
              <a:gd name="connsiteY181" fmla="*/ 5273073 h 5328708"/>
              <a:gd name="connsiteX182" fmla="*/ 1470556 w 6174102"/>
              <a:gd name="connsiteY182" fmla="*/ 5269080 h 5328708"/>
              <a:gd name="connsiteX183" fmla="*/ 1466079 w 6174102"/>
              <a:gd name="connsiteY183" fmla="*/ 5261095 h 5328708"/>
              <a:gd name="connsiteX184" fmla="*/ 1425790 w 6174102"/>
              <a:gd name="connsiteY184" fmla="*/ 5261095 h 5328708"/>
              <a:gd name="connsiteX185" fmla="*/ 1389980 w 6174102"/>
              <a:gd name="connsiteY185" fmla="*/ 5259764 h 5328708"/>
              <a:gd name="connsiteX186" fmla="*/ 1387376 w 6174102"/>
              <a:gd name="connsiteY186" fmla="*/ 5259626 h 5328708"/>
              <a:gd name="connsiteX187" fmla="*/ 1369285 w 6174102"/>
              <a:gd name="connsiteY187" fmla="*/ 5259626 h 5328708"/>
              <a:gd name="connsiteX188" fmla="*/ 1358644 w 6174102"/>
              <a:gd name="connsiteY188" fmla="*/ 5261095 h 5328708"/>
              <a:gd name="connsiteX189" fmla="*/ 1289401 w 6174102"/>
              <a:gd name="connsiteY189" fmla="*/ 5261919 h 5328708"/>
              <a:gd name="connsiteX190" fmla="*/ 1278870 w 6174102"/>
              <a:gd name="connsiteY190" fmla="*/ 5262287 h 5328708"/>
              <a:gd name="connsiteX191" fmla="*/ 1265441 w 6174102"/>
              <a:gd name="connsiteY191" fmla="*/ 5264949 h 5328708"/>
              <a:gd name="connsiteX192" fmla="*/ 1260964 w 6174102"/>
              <a:gd name="connsiteY192" fmla="*/ 5267610 h 5328708"/>
              <a:gd name="connsiteX193" fmla="*/ 1265441 w 6174102"/>
              <a:gd name="connsiteY193" fmla="*/ 5268942 h 5328708"/>
              <a:gd name="connsiteX194" fmla="*/ 1283346 w 6174102"/>
              <a:gd name="connsiteY194" fmla="*/ 5270273 h 5328708"/>
              <a:gd name="connsiteX195" fmla="*/ 1278870 w 6174102"/>
              <a:gd name="connsiteY195" fmla="*/ 5271603 h 5328708"/>
              <a:gd name="connsiteX196" fmla="*/ 1180388 w 6174102"/>
              <a:gd name="connsiteY196" fmla="*/ 5271270 h 5328708"/>
              <a:gd name="connsiteX197" fmla="*/ 1121280 w 6174102"/>
              <a:gd name="connsiteY197" fmla="*/ 5269873 h 5328708"/>
              <a:gd name="connsiteX198" fmla="*/ 1121280 w 6174102"/>
              <a:gd name="connsiteY198" fmla="*/ 5269031 h 5328708"/>
              <a:gd name="connsiteX199" fmla="*/ 1112438 w 6174102"/>
              <a:gd name="connsiteY199" fmla="*/ 5265088 h 5328708"/>
              <a:gd name="connsiteX200" fmla="*/ 1063197 w 6174102"/>
              <a:gd name="connsiteY200" fmla="*/ 5263757 h 5328708"/>
              <a:gd name="connsiteX201" fmla="*/ 1027385 w 6174102"/>
              <a:gd name="connsiteY201" fmla="*/ 5269080 h 5328708"/>
              <a:gd name="connsiteX202" fmla="*/ 996049 w 6174102"/>
              <a:gd name="connsiteY202" fmla="*/ 5271743 h 5328708"/>
              <a:gd name="connsiteX203" fmla="*/ 933379 w 6174102"/>
              <a:gd name="connsiteY203" fmla="*/ 5261095 h 5328708"/>
              <a:gd name="connsiteX204" fmla="*/ 897567 w 6174102"/>
              <a:gd name="connsiteY204" fmla="*/ 5255772 h 5328708"/>
              <a:gd name="connsiteX205" fmla="*/ 870708 w 6174102"/>
              <a:gd name="connsiteY205" fmla="*/ 5258434 h 5328708"/>
              <a:gd name="connsiteX206" fmla="*/ 848326 w 6174102"/>
              <a:gd name="connsiteY206" fmla="*/ 5262427 h 5328708"/>
              <a:gd name="connsiteX207" fmla="*/ 839372 w 6174102"/>
              <a:gd name="connsiteY207" fmla="*/ 5269080 h 5328708"/>
              <a:gd name="connsiteX208" fmla="*/ 803561 w 6174102"/>
              <a:gd name="connsiteY208" fmla="*/ 5269080 h 5328708"/>
              <a:gd name="connsiteX209" fmla="*/ 785655 w 6174102"/>
              <a:gd name="connsiteY209" fmla="*/ 5262427 h 5328708"/>
              <a:gd name="connsiteX210" fmla="*/ 754320 w 6174102"/>
              <a:gd name="connsiteY210" fmla="*/ 5263757 h 5328708"/>
              <a:gd name="connsiteX211" fmla="*/ 705079 w 6174102"/>
              <a:gd name="connsiteY211" fmla="*/ 5267750 h 5328708"/>
              <a:gd name="connsiteX212" fmla="*/ 691649 w 6174102"/>
              <a:gd name="connsiteY212" fmla="*/ 5266418 h 5328708"/>
              <a:gd name="connsiteX213" fmla="*/ 673743 w 6174102"/>
              <a:gd name="connsiteY213" fmla="*/ 5257102 h 5328708"/>
              <a:gd name="connsiteX214" fmla="*/ 660314 w 6174102"/>
              <a:gd name="connsiteY214" fmla="*/ 5254441 h 5328708"/>
              <a:gd name="connsiteX215" fmla="*/ 304968 w 6174102"/>
              <a:gd name="connsiteY215" fmla="*/ 5248855 h 5328708"/>
              <a:gd name="connsiteX216" fmla="*/ 253693 w 6174102"/>
              <a:gd name="connsiteY216" fmla="*/ 5281150 h 5328708"/>
              <a:gd name="connsiteX217" fmla="*/ 239193 w 6174102"/>
              <a:gd name="connsiteY217" fmla="*/ 5298607 h 5328708"/>
              <a:gd name="connsiteX218" fmla="*/ 219681 w 6174102"/>
              <a:gd name="connsiteY218" fmla="*/ 5328410 h 5328708"/>
              <a:gd name="connsiteX219" fmla="*/ 261150 w 6174102"/>
              <a:gd name="connsiteY219" fmla="*/ 5328410 h 5328708"/>
              <a:gd name="connsiteX220" fmla="*/ 261514 w 6174102"/>
              <a:gd name="connsiteY220" fmla="*/ 5327154 h 5328708"/>
              <a:gd name="connsiteX221" fmla="*/ 297569 w 6174102"/>
              <a:gd name="connsiteY221" fmla="*/ 5265269 h 5328708"/>
              <a:gd name="connsiteX222" fmla="*/ 304968 w 6174102"/>
              <a:gd name="connsiteY222" fmla="*/ 5248855 h 5328708"/>
              <a:gd name="connsiteX223" fmla="*/ 1615181 w 6174102"/>
              <a:gd name="connsiteY223" fmla="*/ 5247023 h 5328708"/>
              <a:gd name="connsiteX224" fmla="*/ 1466531 w 6174102"/>
              <a:gd name="connsiteY224" fmla="*/ 5248945 h 5328708"/>
              <a:gd name="connsiteX225" fmla="*/ 1466882 w 6174102"/>
              <a:gd name="connsiteY225" fmla="*/ 5248978 h 5328708"/>
              <a:gd name="connsiteX226" fmla="*/ 1542981 w 6174102"/>
              <a:gd name="connsiteY226" fmla="*/ 5252971 h 5328708"/>
              <a:gd name="connsiteX227" fmla="*/ 1587747 w 6174102"/>
              <a:gd name="connsiteY227" fmla="*/ 5254301 h 5328708"/>
              <a:gd name="connsiteX228" fmla="*/ 1601176 w 6174102"/>
              <a:gd name="connsiteY228" fmla="*/ 5252971 h 5328708"/>
              <a:gd name="connsiteX229" fmla="*/ 1775759 w 6174102"/>
              <a:gd name="connsiteY229" fmla="*/ 5237001 h 5328708"/>
              <a:gd name="connsiteX230" fmla="*/ 1757853 w 6174102"/>
              <a:gd name="connsiteY230" fmla="*/ 5237001 h 5328708"/>
              <a:gd name="connsiteX231" fmla="*/ 1723719 w 6174102"/>
              <a:gd name="connsiteY231" fmla="*/ 5237167 h 5328708"/>
              <a:gd name="connsiteX232" fmla="*/ 1708413 w 6174102"/>
              <a:gd name="connsiteY232" fmla="*/ 5237643 h 5328708"/>
              <a:gd name="connsiteX233" fmla="*/ 1725084 w 6174102"/>
              <a:gd name="connsiteY233" fmla="*/ 5239469 h 5328708"/>
              <a:gd name="connsiteX234" fmla="*/ 1753062 w 6174102"/>
              <a:gd name="connsiteY234" fmla="*/ 5243793 h 5328708"/>
              <a:gd name="connsiteX235" fmla="*/ 1659056 w 6174102"/>
              <a:gd name="connsiteY235" fmla="*/ 5246455 h 5328708"/>
              <a:gd name="connsiteX236" fmla="*/ 1628514 w 6174102"/>
              <a:gd name="connsiteY236" fmla="*/ 5246850 h 5328708"/>
              <a:gd name="connsiteX237" fmla="*/ 1645941 w 6174102"/>
              <a:gd name="connsiteY237" fmla="*/ 5247648 h 5328708"/>
              <a:gd name="connsiteX238" fmla="*/ 1663847 w 6174102"/>
              <a:gd name="connsiteY238" fmla="*/ 5251640 h 5328708"/>
              <a:gd name="connsiteX239" fmla="*/ 1648199 w 6174102"/>
              <a:gd name="connsiteY239" fmla="*/ 5255501 h 5328708"/>
              <a:gd name="connsiteX240" fmla="*/ 1654580 w 6174102"/>
              <a:gd name="connsiteY240" fmla="*/ 5255772 h 5328708"/>
              <a:gd name="connsiteX241" fmla="*/ 1762015 w 6174102"/>
              <a:gd name="connsiteY241" fmla="*/ 5255772 h 5328708"/>
              <a:gd name="connsiteX242" fmla="*/ 1775722 w 6174102"/>
              <a:gd name="connsiteY242" fmla="*/ 5256251 h 5328708"/>
              <a:gd name="connsiteX243" fmla="*/ 1717565 w 6174102"/>
              <a:gd name="connsiteY243" fmla="*/ 5251640 h 5328708"/>
              <a:gd name="connsiteX244" fmla="*/ 1735471 w 6174102"/>
              <a:gd name="connsiteY244" fmla="*/ 5247648 h 5328708"/>
              <a:gd name="connsiteX245" fmla="*/ 1780235 w 6174102"/>
              <a:gd name="connsiteY245" fmla="*/ 5242324 h 5328708"/>
              <a:gd name="connsiteX246" fmla="*/ 1789188 w 6174102"/>
              <a:gd name="connsiteY246" fmla="*/ 5238332 h 5328708"/>
              <a:gd name="connsiteX247" fmla="*/ 1775759 w 6174102"/>
              <a:gd name="connsiteY247" fmla="*/ 5237001 h 5328708"/>
              <a:gd name="connsiteX248" fmla="*/ 1506664 w 6174102"/>
              <a:gd name="connsiteY248" fmla="*/ 5235029 h 5328708"/>
              <a:gd name="connsiteX249" fmla="*/ 1477199 w 6174102"/>
              <a:gd name="connsiteY249" fmla="*/ 5236807 h 5328708"/>
              <a:gd name="connsiteX250" fmla="*/ 1435233 w 6174102"/>
              <a:gd name="connsiteY250" fmla="*/ 5237139 h 5328708"/>
              <a:gd name="connsiteX251" fmla="*/ 1475521 w 6174102"/>
              <a:gd name="connsiteY251" fmla="*/ 5242463 h 5328708"/>
              <a:gd name="connsiteX252" fmla="*/ 1618768 w 6174102"/>
              <a:gd name="connsiteY252" fmla="*/ 5242463 h 5328708"/>
              <a:gd name="connsiteX253" fmla="*/ 1641150 w 6174102"/>
              <a:gd name="connsiteY253" fmla="*/ 5241132 h 5328708"/>
              <a:gd name="connsiteX254" fmla="*/ 1661949 w 6174102"/>
              <a:gd name="connsiteY254" fmla="*/ 5238332 h 5328708"/>
              <a:gd name="connsiteX255" fmla="*/ 1641464 w 6174102"/>
              <a:gd name="connsiteY255" fmla="*/ 5238332 h 5328708"/>
              <a:gd name="connsiteX256" fmla="*/ 1601176 w 6174102"/>
              <a:gd name="connsiteY256" fmla="*/ 5235669 h 5328708"/>
              <a:gd name="connsiteX257" fmla="*/ 1534029 w 6174102"/>
              <a:gd name="connsiteY257" fmla="*/ 5235504 h 5328708"/>
              <a:gd name="connsiteX258" fmla="*/ 5231684 w 6174102"/>
              <a:gd name="connsiteY258" fmla="*/ 5223279 h 5328708"/>
              <a:gd name="connsiteX259" fmla="*/ 5250450 w 6174102"/>
              <a:gd name="connsiteY259" fmla="*/ 5224209 h 5328708"/>
              <a:gd name="connsiteX260" fmla="*/ 5244624 w 6174102"/>
              <a:gd name="connsiteY260" fmla="*/ 5225941 h 5328708"/>
              <a:gd name="connsiteX261" fmla="*/ 5213848 w 6174102"/>
              <a:gd name="connsiteY261" fmla="*/ 5229767 h 5328708"/>
              <a:gd name="connsiteX262" fmla="*/ 5186429 w 6174102"/>
              <a:gd name="connsiteY262" fmla="*/ 5224609 h 5328708"/>
              <a:gd name="connsiteX263" fmla="*/ 5181955 w 6174102"/>
              <a:gd name="connsiteY263" fmla="*/ 5223279 h 5328708"/>
              <a:gd name="connsiteX264" fmla="*/ 5182441 w 6174102"/>
              <a:gd name="connsiteY264" fmla="*/ 5223279 h 5328708"/>
              <a:gd name="connsiteX265" fmla="*/ 5231684 w 6174102"/>
              <a:gd name="connsiteY265" fmla="*/ 5223279 h 5328708"/>
              <a:gd name="connsiteX266" fmla="*/ 4860135 w 6174102"/>
              <a:gd name="connsiteY266" fmla="*/ 5219286 h 5328708"/>
              <a:gd name="connsiteX267" fmla="*/ 4880271 w 6174102"/>
              <a:gd name="connsiteY267" fmla="*/ 5220616 h 5328708"/>
              <a:gd name="connsiteX268" fmla="*/ 4837265 w 6174102"/>
              <a:gd name="connsiteY268" fmla="*/ 5220616 h 5328708"/>
              <a:gd name="connsiteX269" fmla="*/ 4801453 w 6174102"/>
              <a:gd name="connsiteY269" fmla="*/ 5223279 h 5328708"/>
              <a:gd name="connsiteX270" fmla="*/ 4783547 w 6174102"/>
              <a:gd name="connsiteY270" fmla="*/ 5223279 h 5328708"/>
              <a:gd name="connsiteX271" fmla="*/ 4756688 w 6174102"/>
              <a:gd name="connsiteY271" fmla="*/ 5220616 h 5328708"/>
              <a:gd name="connsiteX272" fmla="*/ 4743748 w 6174102"/>
              <a:gd name="connsiteY272" fmla="*/ 5220616 h 5328708"/>
              <a:gd name="connsiteX273" fmla="*/ 4815371 w 6174102"/>
              <a:gd name="connsiteY273" fmla="*/ 5219286 h 5328708"/>
              <a:gd name="connsiteX274" fmla="*/ 4860135 w 6174102"/>
              <a:gd name="connsiteY274" fmla="*/ 5219286 h 5328708"/>
              <a:gd name="connsiteX275" fmla="*/ 480077 w 6174102"/>
              <a:gd name="connsiteY275" fmla="*/ 5216724 h 5328708"/>
              <a:gd name="connsiteX276" fmla="*/ 467715 w 6174102"/>
              <a:gd name="connsiteY276" fmla="*/ 5216724 h 5328708"/>
              <a:gd name="connsiteX277" fmla="*/ 464670 w 6174102"/>
              <a:gd name="connsiteY277" fmla="*/ 5216724 h 5328708"/>
              <a:gd name="connsiteX278" fmla="*/ 438675 w 6174102"/>
              <a:gd name="connsiteY278" fmla="*/ 5269855 h 5328708"/>
              <a:gd name="connsiteX279" fmla="*/ 503547 w 6174102"/>
              <a:gd name="connsiteY279" fmla="*/ 5269855 h 5328708"/>
              <a:gd name="connsiteX280" fmla="*/ 570695 w 6174102"/>
              <a:gd name="connsiteY280" fmla="*/ 5256546 h 5328708"/>
              <a:gd name="connsiteX281" fmla="*/ 570695 w 6174102"/>
              <a:gd name="connsiteY281" fmla="*/ 5253884 h 5328708"/>
              <a:gd name="connsiteX282" fmla="*/ 552788 w 6174102"/>
              <a:gd name="connsiteY282" fmla="*/ 5243238 h 5328708"/>
              <a:gd name="connsiteX283" fmla="*/ 525930 w 6174102"/>
              <a:gd name="connsiteY283" fmla="*/ 5235252 h 5328708"/>
              <a:gd name="connsiteX284" fmla="*/ 485642 w 6174102"/>
              <a:gd name="connsiteY284" fmla="*/ 5219281 h 5328708"/>
              <a:gd name="connsiteX285" fmla="*/ 419590 w 6174102"/>
              <a:gd name="connsiteY285" fmla="*/ 5216703 h 5328708"/>
              <a:gd name="connsiteX286" fmla="*/ 412113 w 6174102"/>
              <a:gd name="connsiteY286" fmla="*/ 5228386 h 5328708"/>
              <a:gd name="connsiteX287" fmla="*/ 378310 w 6174102"/>
              <a:gd name="connsiteY287" fmla="*/ 5286405 h 5328708"/>
              <a:gd name="connsiteX288" fmla="*/ 351931 w 6174102"/>
              <a:gd name="connsiteY288" fmla="*/ 5328410 h 5328708"/>
              <a:gd name="connsiteX289" fmla="*/ 383103 w 6174102"/>
              <a:gd name="connsiteY289" fmla="*/ 5328410 h 5328708"/>
              <a:gd name="connsiteX290" fmla="*/ 390938 w 6174102"/>
              <a:gd name="connsiteY290" fmla="*/ 5309304 h 5328708"/>
              <a:gd name="connsiteX291" fmla="*/ 405509 w 6174102"/>
              <a:gd name="connsiteY291" fmla="*/ 5284295 h 5328708"/>
              <a:gd name="connsiteX292" fmla="*/ 400678 w 6174102"/>
              <a:gd name="connsiteY292" fmla="*/ 5283721 h 5328708"/>
              <a:gd name="connsiteX293" fmla="*/ 396067 w 6174102"/>
              <a:gd name="connsiteY293" fmla="*/ 5282008 h 5328708"/>
              <a:gd name="connsiteX294" fmla="*/ 396067 w 6174102"/>
              <a:gd name="connsiteY294" fmla="*/ 5269855 h 5328708"/>
              <a:gd name="connsiteX295" fmla="*/ 413922 w 6174102"/>
              <a:gd name="connsiteY295" fmla="*/ 5269855 h 5328708"/>
              <a:gd name="connsiteX296" fmla="*/ 426994 w 6174102"/>
              <a:gd name="connsiteY296" fmla="*/ 5247419 h 5328708"/>
              <a:gd name="connsiteX297" fmla="*/ 448688 w 6174102"/>
              <a:gd name="connsiteY297" fmla="*/ 5216724 h 5328708"/>
              <a:gd name="connsiteX298" fmla="*/ 427426 w 6174102"/>
              <a:gd name="connsiteY298" fmla="*/ 5216724 h 5328708"/>
              <a:gd name="connsiteX299" fmla="*/ 422950 w 6174102"/>
              <a:gd name="connsiteY299" fmla="*/ 5216724 h 5328708"/>
              <a:gd name="connsiteX300" fmla="*/ 2161651 w 6174102"/>
              <a:gd name="connsiteY300" fmla="*/ 5216591 h 5328708"/>
              <a:gd name="connsiteX301" fmla="*/ 2156298 w 6174102"/>
              <a:gd name="connsiteY301" fmla="*/ 5216724 h 5328708"/>
              <a:gd name="connsiteX302" fmla="*/ 2160312 w 6174102"/>
              <a:gd name="connsiteY302" fmla="*/ 5216724 h 5328708"/>
              <a:gd name="connsiteX303" fmla="*/ 539339 w 6174102"/>
              <a:gd name="connsiteY303" fmla="*/ 5214063 h 5328708"/>
              <a:gd name="connsiteX304" fmla="*/ 508003 w 6174102"/>
              <a:gd name="connsiteY304" fmla="*/ 5214063 h 5328708"/>
              <a:gd name="connsiteX305" fmla="*/ 490097 w 6174102"/>
              <a:gd name="connsiteY305" fmla="*/ 5216724 h 5328708"/>
              <a:gd name="connsiteX306" fmla="*/ 486207 w 6174102"/>
              <a:gd name="connsiteY306" fmla="*/ 5216724 h 5328708"/>
              <a:gd name="connsiteX307" fmla="*/ 530495 w 6174102"/>
              <a:gd name="connsiteY307" fmla="*/ 5218507 h 5328708"/>
              <a:gd name="connsiteX308" fmla="*/ 543925 w 6174102"/>
              <a:gd name="connsiteY308" fmla="*/ 5218507 h 5328708"/>
              <a:gd name="connsiteX309" fmla="*/ 615901 w 6174102"/>
              <a:gd name="connsiteY309" fmla="*/ 5216724 h 5328708"/>
              <a:gd name="connsiteX310" fmla="*/ 579627 w 6174102"/>
              <a:gd name="connsiteY310" fmla="*/ 5216724 h 5328708"/>
              <a:gd name="connsiteX311" fmla="*/ 539339 w 6174102"/>
              <a:gd name="connsiteY311" fmla="*/ 5214063 h 5328708"/>
              <a:gd name="connsiteX312" fmla="*/ 691538 w 6174102"/>
              <a:gd name="connsiteY312" fmla="*/ 5212731 h 5328708"/>
              <a:gd name="connsiteX313" fmla="*/ 678109 w 6174102"/>
              <a:gd name="connsiteY313" fmla="*/ 5212731 h 5328708"/>
              <a:gd name="connsiteX314" fmla="*/ 660203 w 6174102"/>
              <a:gd name="connsiteY314" fmla="*/ 5214063 h 5328708"/>
              <a:gd name="connsiteX315" fmla="*/ 638381 w 6174102"/>
              <a:gd name="connsiteY315" fmla="*/ 5214895 h 5328708"/>
              <a:gd name="connsiteX316" fmla="*/ 621254 w 6174102"/>
              <a:gd name="connsiteY316" fmla="*/ 5216591 h 5328708"/>
              <a:gd name="connsiteX317" fmla="*/ 651360 w 6174102"/>
              <a:gd name="connsiteY317" fmla="*/ 5215845 h 5328708"/>
              <a:gd name="connsiteX318" fmla="*/ 718508 w 6174102"/>
              <a:gd name="connsiteY318" fmla="*/ 5219838 h 5328708"/>
              <a:gd name="connsiteX319" fmla="*/ 781178 w 6174102"/>
              <a:gd name="connsiteY319" fmla="*/ 5221168 h 5328708"/>
              <a:gd name="connsiteX320" fmla="*/ 802940 w 6174102"/>
              <a:gd name="connsiteY320" fmla="*/ 5219676 h 5328708"/>
              <a:gd name="connsiteX321" fmla="*/ 802331 w 6174102"/>
              <a:gd name="connsiteY321" fmla="*/ 5219386 h 5328708"/>
              <a:gd name="connsiteX322" fmla="*/ 803450 w 6174102"/>
              <a:gd name="connsiteY322" fmla="*/ 5216724 h 5328708"/>
              <a:gd name="connsiteX323" fmla="*/ 776592 w 6174102"/>
              <a:gd name="connsiteY323" fmla="*/ 5216724 h 5328708"/>
              <a:gd name="connsiteX324" fmla="*/ 767638 w 6174102"/>
              <a:gd name="connsiteY324" fmla="*/ 5219386 h 5328708"/>
              <a:gd name="connsiteX325" fmla="*/ 763161 w 6174102"/>
              <a:gd name="connsiteY325" fmla="*/ 5214063 h 5328708"/>
              <a:gd name="connsiteX326" fmla="*/ 691538 w 6174102"/>
              <a:gd name="connsiteY326" fmla="*/ 5212731 h 5328708"/>
              <a:gd name="connsiteX327" fmla="*/ 2444153 w 6174102"/>
              <a:gd name="connsiteY327" fmla="*/ 5212254 h 5328708"/>
              <a:gd name="connsiteX328" fmla="*/ 2379768 w 6174102"/>
              <a:gd name="connsiteY328" fmla="*/ 5217176 h 5328708"/>
              <a:gd name="connsiteX329" fmla="*/ 2343336 w 6174102"/>
              <a:gd name="connsiteY329" fmla="*/ 5219676 h 5328708"/>
              <a:gd name="connsiteX330" fmla="*/ 2348323 w 6174102"/>
              <a:gd name="connsiteY330" fmla="*/ 5222047 h 5328708"/>
              <a:gd name="connsiteX331" fmla="*/ 2357276 w 6174102"/>
              <a:gd name="connsiteY331" fmla="*/ 5219386 h 5328708"/>
              <a:gd name="connsiteX332" fmla="*/ 2379659 w 6174102"/>
              <a:gd name="connsiteY332" fmla="*/ 5219386 h 5328708"/>
              <a:gd name="connsiteX333" fmla="*/ 2388611 w 6174102"/>
              <a:gd name="connsiteY333" fmla="*/ 5223379 h 5328708"/>
              <a:gd name="connsiteX334" fmla="*/ 2406517 w 6174102"/>
              <a:gd name="connsiteY334" fmla="*/ 5222047 h 5328708"/>
              <a:gd name="connsiteX335" fmla="*/ 2437852 w 6174102"/>
              <a:gd name="connsiteY335" fmla="*/ 5223379 h 5328708"/>
              <a:gd name="connsiteX336" fmla="*/ 2469188 w 6174102"/>
              <a:gd name="connsiteY336" fmla="*/ 5222047 h 5328708"/>
              <a:gd name="connsiteX337" fmla="*/ 2491570 w 6174102"/>
              <a:gd name="connsiteY337" fmla="*/ 5222047 h 5328708"/>
              <a:gd name="connsiteX338" fmla="*/ 2545289 w 6174102"/>
              <a:gd name="connsiteY338" fmla="*/ 5222047 h 5328708"/>
              <a:gd name="connsiteX339" fmla="*/ 2590053 w 6174102"/>
              <a:gd name="connsiteY339" fmla="*/ 5223379 h 5328708"/>
              <a:gd name="connsiteX340" fmla="*/ 2607959 w 6174102"/>
              <a:gd name="connsiteY340" fmla="*/ 5230033 h 5328708"/>
              <a:gd name="connsiteX341" fmla="*/ 2639294 w 6174102"/>
              <a:gd name="connsiteY341" fmla="*/ 5228702 h 5328708"/>
              <a:gd name="connsiteX342" fmla="*/ 2643771 w 6174102"/>
              <a:gd name="connsiteY342" fmla="*/ 5224709 h 5328708"/>
              <a:gd name="connsiteX343" fmla="*/ 2630341 w 6174102"/>
              <a:gd name="connsiteY343" fmla="*/ 5222047 h 5328708"/>
              <a:gd name="connsiteX344" fmla="*/ 2590053 w 6174102"/>
              <a:gd name="connsiteY344" fmla="*/ 5222047 h 5328708"/>
              <a:gd name="connsiteX345" fmla="*/ 2531858 w 6174102"/>
              <a:gd name="connsiteY345" fmla="*/ 5214063 h 5328708"/>
              <a:gd name="connsiteX346" fmla="*/ 2505000 w 6174102"/>
              <a:gd name="connsiteY346" fmla="*/ 5214063 h 5328708"/>
              <a:gd name="connsiteX347" fmla="*/ 548202 w 6174102"/>
              <a:gd name="connsiteY347" fmla="*/ 5204190 h 5328708"/>
              <a:gd name="connsiteX348" fmla="*/ 522629 w 6174102"/>
              <a:gd name="connsiteY348" fmla="*/ 5204190 h 5328708"/>
              <a:gd name="connsiteX349" fmla="*/ 523398 w 6174102"/>
              <a:gd name="connsiteY349" fmla="*/ 5204419 h 5328708"/>
              <a:gd name="connsiteX350" fmla="*/ 552823 w 6174102"/>
              <a:gd name="connsiteY350" fmla="*/ 5204419 h 5328708"/>
              <a:gd name="connsiteX351" fmla="*/ 428187 w 6174102"/>
              <a:gd name="connsiteY351" fmla="*/ 5203271 h 5328708"/>
              <a:gd name="connsiteX352" fmla="*/ 427451 w 6174102"/>
              <a:gd name="connsiteY352" fmla="*/ 5204419 h 5328708"/>
              <a:gd name="connsiteX353" fmla="*/ 453297 w 6174102"/>
              <a:gd name="connsiteY353" fmla="*/ 5204419 h 5328708"/>
              <a:gd name="connsiteX354" fmla="*/ 451554 w 6174102"/>
              <a:gd name="connsiteY354" fmla="*/ 5203618 h 5328708"/>
              <a:gd name="connsiteX355" fmla="*/ 346240 w 6174102"/>
              <a:gd name="connsiteY355" fmla="*/ 5194027 h 5328708"/>
              <a:gd name="connsiteX356" fmla="*/ 336218 w 6174102"/>
              <a:gd name="connsiteY356" fmla="*/ 5210074 h 5328708"/>
              <a:gd name="connsiteX357" fmla="*/ 295657 w 6174102"/>
              <a:gd name="connsiteY357" fmla="*/ 5279696 h 5328708"/>
              <a:gd name="connsiteX358" fmla="*/ 267276 w 6174102"/>
              <a:gd name="connsiteY358" fmla="*/ 5328410 h 5328708"/>
              <a:gd name="connsiteX359" fmla="*/ 335309 w 6174102"/>
              <a:gd name="connsiteY359" fmla="*/ 5328410 h 5328708"/>
              <a:gd name="connsiteX360" fmla="*/ 354320 w 6174102"/>
              <a:gd name="connsiteY360" fmla="*/ 5298332 h 5328708"/>
              <a:gd name="connsiteX361" fmla="*/ 381798 w 6174102"/>
              <a:gd name="connsiteY361" fmla="*/ 5246990 h 5328708"/>
              <a:gd name="connsiteX362" fmla="*/ 398833 w 6174102"/>
              <a:gd name="connsiteY362" fmla="*/ 5216368 h 5328708"/>
              <a:gd name="connsiteX363" fmla="*/ 389937 w 6174102"/>
              <a:gd name="connsiteY363" fmla="*/ 5215726 h 5328708"/>
              <a:gd name="connsiteX364" fmla="*/ 373708 w 6174102"/>
              <a:gd name="connsiteY364" fmla="*/ 5208738 h 5328708"/>
              <a:gd name="connsiteX365" fmla="*/ 373708 w 6174102"/>
              <a:gd name="connsiteY365" fmla="*/ 5206077 h 5328708"/>
              <a:gd name="connsiteX366" fmla="*/ 376498 w 6174102"/>
              <a:gd name="connsiteY366" fmla="*/ 5204419 h 5328708"/>
              <a:gd name="connsiteX367" fmla="*/ 405480 w 6174102"/>
              <a:gd name="connsiteY367" fmla="*/ 5204419 h 5328708"/>
              <a:gd name="connsiteX368" fmla="*/ 406299 w 6174102"/>
              <a:gd name="connsiteY368" fmla="*/ 5202945 h 5328708"/>
              <a:gd name="connsiteX369" fmla="*/ 400478 w 6174102"/>
              <a:gd name="connsiteY369" fmla="*/ 5202858 h 5328708"/>
              <a:gd name="connsiteX370" fmla="*/ 380967 w 6174102"/>
              <a:gd name="connsiteY370" fmla="*/ 5201760 h 5328708"/>
              <a:gd name="connsiteX371" fmla="*/ 387138 w 6174102"/>
              <a:gd name="connsiteY371" fmla="*/ 5198092 h 5328708"/>
              <a:gd name="connsiteX372" fmla="*/ 408999 w 6174102"/>
              <a:gd name="connsiteY372" fmla="*/ 5198092 h 5328708"/>
              <a:gd name="connsiteX373" fmla="*/ 410713 w 6174102"/>
              <a:gd name="connsiteY373" fmla="*/ 5195009 h 5328708"/>
              <a:gd name="connsiteX374" fmla="*/ 405044 w 6174102"/>
              <a:gd name="connsiteY374" fmla="*/ 5195429 h 5328708"/>
              <a:gd name="connsiteX375" fmla="*/ 382662 w 6174102"/>
              <a:gd name="connsiteY375" fmla="*/ 5195429 h 5328708"/>
              <a:gd name="connsiteX376" fmla="*/ 346850 w 6174102"/>
              <a:gd name="connsiteY376" fmla="*/ 5194099 h 5328708"/>
              <a:gd name="connsiteX377" fmla="*/ 5222730 w 6174102"/>
              <a:gd name="connsiteY377" fmla="*/ 5186014 h 5328708"/>
              <a:gd name="connsiteX378" fmla="*/ 5301977 w 6174102"/>
              <a:gd name="connsiteY378" fmla="*/ 5186283 h 5328708"/>
              <a:gd name="connsiteX379" fmla="*/ 5325778 w 6174102"/>
              <a:gd name="connsiteY379" fmla="*/ 5197218 h 5328708"/>
              <a:gd name="connsiteX380" fmla="*/ 5343684 w 6174102"/>
              <a:gd name="connsiteY380" fmla="*/ 5198548 h 5328708"/>
              <a:gd name="connsiteX381" fmla="*/ 5366112 w 6174102"/>
              <a:gd name="connsiteY381" fmla="*/ 5199761 h 5328708"/>
              <a:gd name="connsiteX382" fmla="*/ 5366112 w 6174102"/>
              <a:gd name="connsiteY382" fmla="*/ 5208625 h 5328708"/>
              <a:gd name="connsiteX383" fmla="*/ 5339119 w 6174102"/>
              <a:gd name="connsiteY383" fmla="*/ 5211300 h 5328708"/>
              <a:gd name="connsiteX384" fmla="*/ 5316736 w 6174102"/>
              <a:gd name="connsiteY384" fmla="*/ 5213963 h 5328708"/>
              <a:gd name="connsiteX385" fmla="*/ 5231684 w 6174102"/>
              <a:gd name="connsiteY385" fmla="*/ 5207308 h 5328708"/>
              <a:gd name="connsiteX386" fmla="*/ 5195872 w 6174102"/>
              <a:gd name="connsiteY386" fmla="*/ 5205977 h 5328708"/>
              <a:gd name="connsiteX387" fmla="*/ 5146629 w 6174102"/>
              <a:gd name="connsiteY387" fmla="*/ 5205977 h 5328708"/>
              <a:gd name="connsiteX388" fmla="*/ 5119771 w 6174102"/>
              <a:gd name="connsiteY388" fmla="*/ 5205977 h 5328708"/>
              <a:gd name="connsiteX389" fmla="*/ 5066053 w 6174102"/>
              <a:gd name="connsiteY389" fmla="*/ 5209970 h 5328708"/>
              <a:gd name="connsiteX390" fmla="*/ 5034718 w 6174102"/>
              <a:gd name="connsiteY390" fmla="*/ 5208639 h 5328708"/>
              <a:gd name="connsiteX391" fmla="*/ 4958618 w 6174102"/>
              <a:gd name="connsiteY391" fmla="*/ 5204647 h 5328708"/>
              <a:gd name="connsiteX392" fmla="*/ 4913853 w 6174102"/>
              <a:gd name="connsiteY392" fmla="*/ 5203316 h 5328708"/>
              <a:gd name="connsiteX393" fmla="*/ 4900424 w 6174102"/>
              <a:gd name="connsiteY393" fmla="*/ 5204647 h 5328708"/>
              <a:gd name="connsiteX394" fmla="*/ 4855660 w 6174102"/>
              <a:gd name="connsiteY394" fmla="*/ 5209970 h 5328708"/>
              <a:gd name="connsiteX395" fmla="*/ 4837753 w 6174102"/>
              <a:gd name="connsiteY395" fmla="*/ 5205977 h 5328708"/>
              <a:gd name="connsiteX396" fmla="*/ 4900424 w 6174102"/>
              <a:gd name="connsiteY396" fmla="*/ 5197992 h 5328708"/>
              <a:gd name="connsiteX397" fmla="*/ 5146629 w 6174102"/>
              <a:gd name="connsiteY397" fmla="*/ 5197992 h 5328708"/>
              <a:gd name="connsiteX398" fmla="*/ 5222730 w 6174102"/>
              <a:gd name="connsiteY398" fmla="*/ 5195330 h 5328708"/>
              <a:gd name="connsiteX399" fmla="*/ 5236159 w 6174102"/>
              <a:gd name="connsiteY399" fmla="*/ 5192668 h 5328708"/>
              <a:gd name="connsiteX400" fmla="*/ 5240636 w 6174102"/>
              <a:gd name="connsiteY400" fmla="*/ 5190007 h 5328708"/>
              <a:gd name="connsiteX401" fmla="*/ 5236159 w 6174102"/>
              <a:gd name="connsiteY401" fmla="*/ 5188675 h 5328708"/>
              <a:gd name="connsiteX402" fmla="*/ 5218253 w 6174102"/>
              <a:gd name="connsiteY402" fmla="*/ 5187345 h 5328708"/>
              <a:gd name="connsiteX403" fmla="*/ 5222730 w 6174102"/>
              <a:gd name="connsiteY403" fmla="*/ 5186014 h 5328708"/>
              <a:gd name="connsiteX404" fmla="*/ 1985839 w 6174102"/>
              <a:gd name="connsiteY404" fmla="*/ 5179911 h 5328708"/>
              <a:gd name="connsiteX405" fmla="*/ 1963457 w 6174102"/>
              <a:gd name="connsiteY405" fmla="*/ 5182574 h 5328708"/>
              <a:gd name="connsiteX406" fmla="*/ 1896309 w 6174102"/>
              <a:gd name="connsiteY406" fmla="*/ 5189227 h 5328708"/>
              <a:gd name="connsiteX407" fmla="*/ 1856555 w 6174102"/>
              <a:gd name="connsiteY407" fmla="*/ 5189227 h 5328708"/>
              <a:gd name="connsiteX408" fmla="*/ 1864864 w 6174102"/>
              <a:gd name="connsiteY408" fmla="*/ 5191438 h 5328708"/>
              <a:gd name="connsiteX409" fmla="*/ 1887246 w 6174102"/>
              <a:gd name="connsiteY409" fmla="*/ 5194099 h 5328708"/>
              <a:gd name="connsiteX410" fmla="*/ 1923058 w 6174102"/>
              <a:gd name="connsiteY410" fmla="*/ 5195429 h 5328708"/>
              <a:gd name="connsiteX411" fmla="*/ 1945441 w 6174102"/>
              <a:gd name="connsiteY411" fmla="*/ 5195429 h 5328708"/>
              <a:gd name="connsiteX412" fmla="*/ 1963347 w 6174102"/>
              <a:gd name="connsiteY412" fmla="*/ 5194099 h 5328708"/>
              <a:gd name="connsiteX413" fmla="*/ 1976776 w 6174102"/>
              <a:gd name="connsiteY413" fmla="*/ 5195429 h 5328708"/>
              <a:gd name="connsiteX414" fmla="*/ 1963347 w 6174102"/>
              <a:gd name="connsiteY414" fmla="*/ 5198092 h 5328708"/>
              <a:gd name="connsiteX415" fmla="*/ 1927535 w 6174102"/>
              <a:gd name="connsiteY415" fmla="*/ 5198092 h 5328708"/>
              <a:gd name="connsiteX416" fmla="*/ 1910747 w 6174102"/>
              <a:gd name="connsiteY416" fmla="*/ 5200587 h 5328708"/>
              <a:gd name="connsiteX417" fmla="*/ 1913823 w 6174102"/>
              <a:gd name="connsiteY417" fmla="*/ 5205617 h 5328708"/>
              <a:gd name="connsiteX418" fmla="*/ 2079845 w 6174102"/>
              <a:gd name="connsiteY418" fmla="*/ 5207860 h 5328708"/>
              <a:gd name="connsiteX419" fmla="*/ 2084322 w 6174102"/>
              <a:gd name="connsiteY419" fmla="*/ 5206529 h 5328708"/>
              <a:gd name="connsiteX420" fmla="*/ 2066416 w 6174102"/>
              <a:gd name="connsiteY420" fmla="*/ 5205199 h 5328708"/>
              <a:gd name="connsiteX421" fmla="*/ 2061939 w 6174102"/>
              <a:gd name="connsiteY421" fmla="*/ 5203867 h 5328708"/>
              <a:gd name="connsiteX422" fmla="*/ 2066416 w 6174102"/>
              <a:gd name="connsiteY422" fmla="*/ 5201206 h 5328708"/>
              <a:gd name="connsiteX423" fmla="*/ 2079845 w 6174102"/>
              <a:gd name="connsiteY423" fmla="*/ 5198544 h 5328708"/>
              <a:gd name="connsiteX424" fmla="*/ 2155946 w 6174102"/>
              <a:gd name="connsiteY424" fmla="*/ 5195882 h 5328708"/>
              <a:gd name="connsiteX425" fmla="*/ 2244489 w 6174102"/>
              <a:gd name="connsiteY425" fmla="*/ 5195882 h 5328708"/>
              <a:gd name="connsiteX426" fmla="*/ 2240888 w 6174102"/>
              <a:gd name="connsiteY426" fmla="*/ 5195429 h 5328708"/>
              <a:gd name="connsiteX427" fmla="*/ 2205076 w 6174102"/>
              <a:gd name="connsiteY427" fmla="*/ 5194099 h 5328708"/>
              <a:gd name="connsiteX428" fmla="*/ 2173740 w 6174102"/>
              <a:gd name="connsiteY428" fmla="*/ 5195429 h 5328708"/>
              <a:gd name="connsiteX429" fmla="*/ 2155835 w 6174102"/>
              <a:gd name="connsiteY429" fmla="*/ 5195429 h 5328708"/>
              <a:gd name="connsiteX430" fmla="*/ 2169264 w 6174102"/>
              <a:gd name="connsiteY430" fmla="*/ 5190106 h 5328708"/>
              <a:gd name="connsiteX431" fmla="*/ 2169602 w 6174102"/>
              <a:gd name="connsiteY431" fmla="*/ 5187897 h 5328708"/>
              <a:gd name="connsiteX432" fmla="*/ 2155946 w 6174102"/>
              <a:gd name="connsiteY432" fmla="*/ 5187897 h 5328708"/>
              <a:gd name="connsiteX433" fmla="*/ 2106704 w 6174102"/>
              <a:gd name="connsiteY433" fmla="*/ 5187897 h 5328708"/>
              <a:gd name="connsiteX434" fmla="*/ 2070892 w 6174102"/>
              <a:gd name="connsiteY434" fmla="*/ 5186566 h 5328708"/>
              <a:gd name="connsiteX435" fmla="*/ 1985839 w 6174102"/>
              <a:gd name="connsiteY435" fmla="*/ 5179911 h 5328708"/>
              <a:gd name="connsiteX436" fmla="*/ 1195951 w 6174102"/>
              <a:gd name="connsiteY436" fmla="*/ 5169841 h 5328708"/>
              <a:gd name="connsiteX437" fmla="*/ 1170521 w 6174102"/>
              <a:gd name="connsiteY437" fmla="*/ 5170144 h 5328708"/>
              <a:gd name="connsiteX438" fmla="*/ 1121280 w 6174102"/>
              <a:gd name="connsiteY438" fmla="*/ 5170144 h 5328708"/>
              <a:gd name="connsiteX439" fmla="*/ 1085663 w 6174102"/>
              <a:gd name="connsiteY439" fmla="*/ 5173258 h 5328708"/>
              <a:gd name="connsiteX440" fmla="*/ 1130832 w 6174102"/>
              <a:gd name="connsiteY440" fmla="*/ 5173258 h 5328708"/>
              <a:gd name="connsiteX441" fmla="*/ 1298101 w 6174102"/>
              <a:gd name="connsiteY441" fmla="*/ 5166649 h 5328708"/>
              <a:gd name="connsiteX442" fmla="*/ 1282434 w 6174102"/>
              <a:gd name="connsiteY442" fmla="*/ 5168812 h 5328708"/>
              <a:gd name="connsiteX443" fmla="*/ 1252157 w 6174102"/>
              <a:gd name="connsiteY443" fmla="*/ 5169172 h 5328708"/>
              <a:gd name="connsiteX444" fmla="*/ 1283032 w 6174102"/>
              <a:gd name="connsiteY444" fmla="*/ 5171926 h 5328708"/>
              <a:gd name="connsiteX445" fmla="*/ 1323320 w 6174102"/>
              <a:gd name="connsiteY445" fmla="*/ 5174588 h 5328708"/>
              <a:gd name="connsiteX446" fmla="*/ 1385992 w 6174102"/>
              <a:gd name="connsiteY446" fmla="*/ 5177249 h 5328708"/>
              <a:gd name="connsiteX447" fmla="*/ 1397387 w 6174102"/>
              <a:gd name="connsiteY447" fmla="*/ 5177024 h 5328708"/>
              <a:gd name="connsiteX448" fmla="*/ 1394346 w 6174102"/>
              <a:gd name="connsiteY448" fmla="*/ 5176797 h 5328708"/>
              <a:gd name="connsiteX449" fmla="*/ 1389869 w 6174102"/>
              <a:gd name="connsiteY449" fmla="*/ 5168812 h 5328708"/>
              <a:gd name="connsiteX450" fmla="*/ 1349580 w 6174102"/>
              <a:gd name="connsiteY450" fmla="*/ 5168812 h 5328708"/>
              <a:gd name="connsiteX451" fmla="*/ 1313769 w 6174102"/>
              <a:gd name="connsiteY451" fmla="*/ 5167481 h 5328708"/>
              <a:gd name="connsiteX452" fmla="*/ 1298101 w 6174102"/>
              <a:gd name="connsiteY452" fmla="*/ 5166649 h 5328708"/>
              <a:gd name="connsiteX453" fmla="*/ 584103 w 6174102"/>
              <a:gd name="connsiteY453" fmla="*/ 5162158 h 5328708"/>
              <a:gd name="connsiteX454" fmla="*/ 559861 w 6174102"/>
              <a:gd name="connsiteY454" fmla="*/ 5166276 h 5328708"/>
              <a:gd name="connsiteX455" fmla="*/ 575750 w 6174102"/>
              <a:gd name="connsiteY455" fmla="*/ 5169265 h 5328708"/>
              <a:gd name="connsiteX456" fmla="*/ 580224 w 6174102"/>
              <a:gd name="connsiteY456" fmla="*/ 5170595 h 5328708"/>
              <a:gd name="connsiteX457" fmla="*/ 579738 w 6174102"/>
              <a:gd name="connsiteY457" fmla="*/ 5170595 h 5328708"/>
              <a:gd name="connsiteX458" fmla="*/ 534435 w 6174102"/>
              <a:gd name="connsiteY458" fmla="*/ 5170595 h 5328708"/>
              <a:gd name="connsiteX459" fmla="*/ 521432 w 6174102"/>
              <a:gd name="connsiteY459" fmla="*/ 5172805 h 5328708"/>
              <a:gd name="connsiteX460" fmla="*/ 512479 w 6174102"/>
              <a:gd name="connsiteY460" fmla="*/ 5175467 h 5328708"/>
              <a:gd name="connsiteX461" fmla="*/ 521432 w 6174102"/>
              <a:gd name="connsiteY461" fmla="*/ 5178128 h 5328708"/>
              <a:gd name="connsiteX462" fmla="*/ 584103 w 6174102"/>
              <a:gd name="connsiteY462" fmla="*/ 5179460 h 5328708"/>
              <a:gd name="connsiteX463" fmla="*/ 597533 w 6174102"/>
              <a:gd name="connsiteY463" fmla="*/ 5180790 h 5328708"/>
              <a:gd name="connsiteX464" fmla="*/ 619916 w 6174102"/>
              <a:gd name="connsiteY464" fmla="*/ 5184783 h 5328708"/>
              <a:gd name="connsiteX465" fmla="*/ 629427 w 6174102"/>
              <a:gd name="connsiteY465" fmla="*/ 5186447 h 5328708"/>
              <a:gd name="connsiteX466" fmla="*/ 629205 w 6174102"/>
              <a:gd name="connsiteY466" fmla="*/ 5187897 h 5328708"/>
              <a:gd name="connsiteX467" fmla="*/ 642408 w 6174102"/>
              <a:gd name="connsiteY467" fmla="*/ 5187897 h 5328708"/>
              <a:gd name="connsiteX468" fmla="*/ 696126 w 6174102"/>
              <a:gd name="connsiteY468" fmla="*/ 5183904 h 5328708"/>
              <a:gd name="connsiteX469" fmla="*/ 727460 w 6174102"/>
              <a:gd name="connsiteY469" fmla="*/ 5185235 h 5328708"/>
              <a:gd name="connsiteX470" fmla="*/ 803561 w 6174102"/>
              <a:gd name="connsiteY470" fmla="*/ 5189227 h 5328708"/>
              <a:gd name="connsiteX471" fmla="*/ 848326 w 6174102"/>
              <a:gd name="connsiteY471" fmla="*/ 5190558 h 5328708"/>
              <a:gd name="connsiteX472" fmla="*/ 861755 w 6174102"/>
              <a:gd name="connsiteY472" fmla="*/ 5189227 h 5328708"/>
              <a:gd name="connsiteX473" fmla="*/ 906519 w 6174102"/>
              <a:gd name="connsiteY473" fmla="*/ 5183904 h 5328708"/>
              <a:gd name="connsiteX474" fmla="*/ 924425 w 6174102"/>
              <a:gd name="connsiteY474" fmla="*/ 5187897 h 5328708"/>
              <a:gd name="connsiteX475" fmla="*/ 861755 w 6174102"/>
              <a:gd name="connsiteY475" fmla="*/ 5195882 h 5328708"/>
              <a:gd name="connsiteX476" fmla="*/ 704093 w 6174102"/>
              <a:gd name="connsiteY476" fmla="*/ 5195882 h 5328708"/>
              <a:gd name="connsiteX477" fmla="*/ 715040 w 6174102"/>
              <a:gd name="connsiteY477" fmla="*/ 5197259 h 5328708"/>
              <a:gd name="connsiteX478" fmla="*/ 722874 w 6174102"/>
              <a:gd name="connsiteY478" fmla="*/ 5202084 h 5328708"/>
              <a:gd name="connsiteX479" fmla="*/ 740780 w 6174102"/>
              <a:gd name="connsiteY479" fmla="*/ 5203415 h 5328708"/>
              <a:gd name="connsiteX480" fmla="*/ 812403 w 6174102"/>
              <a:gd name="connsiteY480" fmla="*/ 5203415 h 5328708"/>
              <a:gd name="connsiteX481" fmla="*/ 888504 w 6174102"/>
              <a:gd name="connsiteY481" fmla="*/ 5203415 h 5328708"/>
              <a:gd name="connsiteX482" fmla="*/ 888504 w 6174102"/>
              <a:gd name="connsiteY482" fmla="*/ 5204747 h 5328708"/>
              <a:gd name="connsiteX483" fmla="*/ 812403 w 6174102"/>
              <a:gd name="connsiteY483" fmla="*/ 5206077 h 5328708"/>
              <a:gd name="connsiteX484" fmla="*/ 830309 w 6174102"/>
              <a:gd name="connsiteY484" fmla="*/ 5210070 h 5328708"/>
              <a:gd name="connsiteX485" fmla="*/ 903757 w 6174102"/>
              <a:gd name="connsiteY485" fmla="*/ 5212254 h 5328708"/>
              <a:gd name="connsiteX486" fmla="*/ 996049 w 6174102"/>
              <a:gd name="connsiteY486" fmla="*/ 5205199 h 5328708"/>
              <a:gd name="connsiteX487" fmla="*/ 1085578 w 6174102"/>
              <a:gd name="connsiteY487" fmla="*/ 5205199 h 5328708"/>
              <a:gd name="connsiteX488" fmla="*/ 1103484 w 6174102"/>
              <a:gd name="connsiteY488" fmla="*/ 5203867 h 5328708"/>
              <a:gd name="connsiteX489" fmla="*/ 1094532 w 6174102"/>
              <a:gd name="connsiteY489" fmla="*/ 5198544 h 5328708"/>
              <a:gd name="connsiteX490" fmla="*/ 1045291 w 6174102"/>
              <a:gd name="connsiteY490" fmla="*/ 5193220 h 5328708"/>
              <a:gd name="connsiteX491" fmla="*/ 978143 w 6174102"/>
              <a:gd name="connsiteY491" fmla="*/ 5187897 h 5328708"/>
              <a:gd name="connsiteX492" fmla="*/ 996049 w 6174102"/>
              <a:gd name="connsiteY492" fmla="*/ 5183904 h 5328708"/>
              <a:gd name="connsiteX493" fmla="*/ 1040814 w 6174102"/>
              <a:gd name="connsiteY493" fmla="*/ 5178581 h 5328708"/>
              <a:gd name="connsiteX494" fmla="*/ 1044996 w 6174102"/>
              <a:gd name="connsiteY494" fmla="*/ 5176716 h 5328708"/>
              <a:gd name="connsiteX495" fmla="*/ 1037502 w 6174102"/>
              <a:gd name="connsiteY495" fmla="*/ 5173373 h 5328708"/>
              <a:gd name="connsiteX496" fmla="*/ 1036337 w 6174102"/>
              <a:gd name="connsiteY496" fmla="*/ 5173258 h 5328708"/>
              <a:gd name="connsiteX497" fmla="*/ 1037243 w 6174102"/>
              <a:gd name="connsiteY497" fmla="*/ 5173258 h 5328708"/>
              <a:gd name="connsiteX498" fmla="*/ 1036227 w 6174102"/>
              <a:gd name="connsiteY498" fmla="*/ 5172805 h 5328708"/>
              <a:gd name="connsiteX499" fmla="*/ 1014964 w 6174102"/>
              <a:gd name="connsiteY499" fmla="*/ 5167648 h 5328708"/>
              <a:gd name="connsiteX500" fmla="*/ 987201 w 6174102"/>
              <a:gd name="connsiteY500" fmla="*/ 5171445 h 5328708"/>
              <a:gd name="connsiteX501" fmla="*/ 1005491 w 6174102"/>
              <a:gd name="connsiteY501" fmla="*/ 5173258 h 5328708"/>
              <a:gd name="connsiteX502" fmla="*/ 1018431 w 6174102"/>
              <a:gd name="connsiteY502" fmla="*/ 5173258 h 5328708"/>
              <a:gd name="connsiteX503" fmla="*/ 984299 w 6174102"/>
              <a:gd name="connsiteY503" fmla="*/ 5173423 h 5328708"/>
              <a:gd name="connsiteX504" fmla="*/ 971116 w 6174102"/>
              <a:gd name="connsiteY504" fmla="*/ 5173833 h 5328708"/>
              <a:gd name="connsiteX505" fmla="*/ 951174 w 6174102"/>
              <a:gd name="connsiteY505" fmla="*/ 5176797 h 5328708"/>
              <a:gd name="connsiteX506" fmla="*/ 919839 w 6174102"/>
              <a:gd name="connsiteY506" fmla="*/ 5179460 h 5328708"/>
              <a:gd name="connsiteX507" fmla="*/ 857168 w 6174102"/>
              <a:gd name="connsiteY507" fmla="*/ 5168812 h 5328708"/>
              <a:gd name="connsiteX508" fmla="*/ 821356 w 6174102"/>
              <a:gd name="connsiteY508" fmla="*/ 5163489 h 5328708"/>
              <a:gd name="connsiteX509" fmla="*/ 794498 w 6174102"/>
              <a:gd name="connsiteY509" fmla="*/ 5166151 h 5328708"/>
              <a:gd name="connsiteX510" fmla="*/ 772115 w 6174102"/>
              <a:gd name="connsiteY510" fmla="*/ 5170144 h 5328708"/>
              <a:gd name="connsiteX511" fmla="*/ 763161 w 6174102"/>
              <a:gd name="connsiteY511" fmla="*/ 5176797 h 5328708"/>
              <a:gd name="connsiteX512" fmla="*/ 727350 w 6174102"/>
              <a:gd name="connsiteY512" fmla="*/ 5176797 h 5328708"/>
              <a:gd name="connsiteX513" fmla="*/ 709444 w 6174102"/>
              <a:gd name="connsiteY513" fmla="*/ 5170144 h 5328708"/>
              <a:gd name="connsiteX514" fmla="*/ 678109 w 6174102"/>
              <a:gd name="connsiteY514" fmla="*/ 5171474 h 5328708"/>
              <a:gd name="connsiteX515" fmla="*/ 628868 w 6174102"/>
              <a:gd name="connsiteY515" fmla="*/ 5175467 h 5328708"/>
              <a:gd name="connsiteX516" fmla="*/ 615439 w 6174102"/>
              <a:gd name="connsiteY516" fmla="*/ 5174135 h 5328708"/>
              <a:gd name="connsiteX517" fmla="*/ 597533 w 6174102"/>
              <a:gd name="connsiteY517" fmla="*/ 5164819 h 5328708"/>
              <a:gd name="connsiteX518" fmla="*/ 584103 w 6174102"/>
              <a:gd name="connsiteY518" fmla="*/ 5162158 h 5328708"/>
              <a:gd name="connsiteX519" fmla="*/ 493262 w 6174102"/>
              <a:gd name="connsiteY519" fmla="*/ 5160875 h 5328708"/>
              <a:gd name="connsiteX520" fmla="*/ 490843 w 6174102"/>
              <a:gd name="connsiteY520" fmla="*/ 5165308 h 5328708"/>
              <a:gd name="connsiteX521" fmla="*/ 494484 w 6174102"/>
              <a:gd name="connsiteY521" fmla="*/ 5164263 h 5328708"/>
              <a:gd name="connsiteX522" fmla="*/ 494484 w 6174102"/>
              <a:gd name="connsiteY522" fmla="*/ 5161601 h 5328708"/>
              <a:gd name="connsiteX523" fmla="*/ 465193 w 6174102"/>
              <a:gd name="connsiteY523" fmla="*/ 5145060 h 5328708"/>
              <a:gd name="connsiteX524" fmla="*/ 450422 w 6174102"/>
              <a:gd name="connsiteY524" fmla="*/ 5162631 h 5328708"/>
              <a:gd name="connsiteX525" fmla="*/ 445915 w 6174102"/>
              <a:gd name="connsiteY525" fmla="*/ 5170368 h 5328708"/>
              <a:gd name="connsiteX526" fmla="*/ 443093 w 6174102"/>
              <a:gd name="connsiteY526" fmla="*/ 5175714 h 5328708"/>
              <a:gd name="connsiteX527" fmla="*/ 462590 w 6174102"/>
              <a:gd name="connsiteY527" fmla="*/ 5173414 h 5328708"/>
              <a:gd name="connsiteX528" fmla="*/ 482012 w 6174102"/>
              <a:gd name="connsiteY528" fmla="*/ 5167841 h 5328708"/>
              <a:gd name="connsiteX529" fmla="*/ 487540 w 6174102"/>
              <a:gd name="connsiteY529" fmla="*/ 5158352 h 5328708"/>
              <a:gd name="connsiteX530" fmla="*/ 487984 w 6174102"/>
              <a:gd name="connsiteY530" fmla="*/ 5157736 h 5328708"/>
              <a:gd name="connsiteX531" fmla="*/ 476578 w 6174102"/>
              <a:gd name="connsiteY531" fmla="*/ 5150955 h 5328708"/>
              <a:gd name="connsiteX532" fmla="*/ 468185 w 6174102"/>
              <a:gd name="connsiteY532" fmla="*/ 5145464 h 5328708"/>
              <a:gd name="connsiteX533" fmla="*/ 1448551 w 6174102"/>
              <a:gd name="connsiteY533" fmla="*/ 5118239 h 5328708"/>
              <a:gd name="connsiteX534" fmla="*/ 1421693 w 6174102"/>
              <a:gd name="connsiteY534" fmla="*/ 5119569 h 5328708"/>
              <a:gd name="connsiteX535" fmla="*/ 1419485 w 6174102"/>
              <a:gd name="connsiteY535" fmla="*/ 5120225 h 5328708"/>
              <a:gd name="connsiteX536" fmla="*/ 1443165 w 6174102"/>
              <a:gd name="connsiteY536" fmla="*/ 5121378 h 5328708"/>
              <a:gd name="connsiteX537" fmla="*/ 1470584 w 6174102"/>
              <a:gd name="connsiteY537" fmla="*/ 5119881 h 5328708"/>
              <a:gd name="connsiteX538" fmla="*/ 1471870 w 6174102"/>
              <a:gd name="connsiteY538" fmla="*/ 5119625 h 5328708"/>
              <a:gd name="connsiteX539" fmla="*/ 424538 w 6174102"/>
              <a:gd name="connsiteY539" fmla="*/ 5115445 h 5328708"/>
              <a:gd name="connsiteX540" fmla="*/ 417032 w 6174102"/>
              <a:gd name="connsiteY540" fmla="*/ 5124723 h 5328708"/>
              <a:gd name="connsiteX541" fmla="*/ 429278 w 6174102"/>
              <a:gd name="connsiteY541" fmla="*/ 5125217 h 5328708"/>
              <a:gd name="connsiteX542" fmla="*/ 435877 w 6174102"/>
              <a:gd name="connsiteY542" fmla="*/ 5115484 h 5328708"/>
              <a:gd name="connsiteX543" fmla="*/ 395737 w 6174102"/>
              <a:gd name="connsiteY543" fmla="*/ 5115348 h 5328708"/>
              <a:gd name="connsiteX544" fmla="*/ 377760 w 6174102"/>
              <a:gd name="connsiteY544" fmla="*/ 5146201 h 5328708"/>
              <a:gd name="connsiteX545" fmla="*/ 356528 w 6174102"/>
              <a:gd name="connsiteY545" fmla="*/ 5177572 h 5328708"/>
              <a:gd name="connsiteX546" fmla="*/ 420412 w 6174102"/>
              <a:gd name="connsiteY546" fmla="*/ 5177572 h 5328708"/>
              <a:gd name="connsiteX547" fmla="*/ 427505 w 6174102"/>
              <a:gd name="connsiteY547" fmla="*/ 5164823 h 5328708"/>
              <a:gd name="connsiteX548" fmla="*/ 431672 w 6174102"/>
              <a:gd name="connsiteY548" fmla="*/ 5146527 h 5328708"/>
              <a:gd name="connsiteX549" fmla="*/ 424573 w 6174102"/>
              <a:gd name="connsiteY549" fmla="*/ 5147571 h 5328708"/>
              <a:gd name="connsiteX550" fmla="*/ 409435 w 6174102"/>
              <a:gd name="connsiteY550" fmla="*/ 5169837 h 5328708"/>
              <a:gd name="connsiteX551" fmla="*/ 412966 w 6174102"/>
              <a:gd name="connsiteY551" fmla="*/ 5156351 h 5328708"/>
              <a:gd name="connsiteX552" fmla="*/ 421478 w 6174102"/>
              <a:gd name="connsiteY552" fmla="*/ 5138770 h 5328708"/>
              <a:gd name="connsiteX553" fmla="*/ 417824 w 6174102"/>
              <a:gd name="connsiteY553" fmla="*/ 5137479 h 5328708"/>
              <a:gd name="connsiteX554" fmla="*/ 412061 w 6174102"/>
              <a:gd name="connsiteY554" fmla="*/ 5130281 h 5328708"/>
              <a:gd name="connsiteX555" fmla="*/ 396809 w 6174102"/>
              <a:gd name="connsiteY555" fmla="*/ 5146938 h 5328708"/>
              <a:gd name="connsiteX556" fmla="*/ 408157 w 6174102"/>
              <a:gd name="connsiteY556" fmla="*/ 5126413 h 5328708"/>
              <a:gd name="connsiteX557" fmla="*/ 403278 w 6174102"/>
              <a:gd name="connsiteY557" fmla="*/ 5124170 h 5328708"/>
              <a:gd name="connsiteX558" fmla="*/ 409264 w 6174102"/>
              <a:gd name="connsiteY558" fmla="*/ 5124411 h 5328708"/>
              <a:gd name="connsiteX559" fmla="*/ 414240 w 6174102"/>
              <a:gd name="connsiteY559" fmla="*/ 5115411 h 5328708"/>
              <a:gd name="connsiteX560" fmla="*/ 2565910 w 6174102"/>
              <a:gd name="connsiteY560" fmla="*/ 5111715 h 5328708"/>
              <a:gd name="connsiteX561" fmla="*/ 2549764 w 6174102"/>
              <a:gd name="connsiteY561" fmla="*/ 5112916 h 5328708"/>
              <a:gd name="connsiteX562" fmla="*/ 2460235 w 6174102"/>
              <a:gd name="connsiteY562" fmla="*/ 5112916 h 5328708"/>
              <a:gd name="connsiteX563" fmla="*/ 2451226 w 6174102"/>
              <a:gd name="connsiteY563" fmla="*/ 5113603 h 5328708"/>
              <a:gd name="connsiteX564" fmla="*/ 2508716 w 6174102"/>
              <a:gd name="connsiteY564" fmla="*/ 5115313 h 5328708"/>
              <a:gd name="connsiteX565" fmla="*/ 2513193 w 6174102"/>
              <a:gd name="connsiteY565" fmla="*/ 5115313 h 5328708"/>
              <a:gd name="connsiteX566" fmla="*/ 2571386 w 6174102"/>
              <a:gd name="connsiteY566" fmla="*/ 5115313 h 5328708"/>
              <a:gd name="connsiteX567" fmla="*/ 2584816 w 6174102"/>
              <a:gd name="connsiteY567" fmla="*/ 5112652 h 5328708"/>
              <a:gd name="connsiteX568" fmla="*/ 570505 w 6174102"/>
              <a:gd name="connsiteY568" fmla="*/ 5103599 h 5328708"/>
              <a:gd name="connsiteX569" fmla="*/ 539339 w 6174102"/>
              <a:gd name="connsiteY569" fmla="*/ 5103599 h 5328708"/>
              <a:gd name="connsiteX570" fmla="*/ 514607 w 6174102"/>
              <a:gd name="connsiteY570" fmla="*/ 5104464 h 5328708"/>
              <a:gd name="connsiteX571" fmla="*/ 506844 w 6174102"/>
              <a:gd name="connsiteY571" fmla="*/ 5117791 h 5328708"/>
              <a:gd name="connsiteX572" fmla="*/ 501997 w 6174102"/>
              <a:gd name="connsiteY572" fmla="*/ 5114967 h 5328708"/>
              <a:gd name="connsiteX573" fmla="*/ 507982 w 6174102"/>
              <a:gd name="connsiteY573" fmla="*/ 5104695 h 5328708"/>
              <a:gd name="connsiteX574" fmla="*/ 488100 w 6174102"/>
              <a:gd name="connsiteY574" fmla="*/ 5105391 h 5328708"/>
              <a:gd name="connsiteX575" fmla="*/ 478443 w 6174102"/>
              <a:gd name="connsiteY575" fmla="*/ 5121967 h 5328708"/>
              <a:gd name="connsiteX576" fmla="*/ 476132 w 6174102"/>
              <a:gd name="connsiteY576" fmla="*/ 5126016 h 5328708"/>
              <a:gd name="connsiteX577" fmla="*/ 575150 w 6174102"/>
              <a:gd name="connsiteY577" fmla="*/ 5123562 h 5328708"/>
              <a:gd name="connsiteX578" fmla="*/ 642297 w 6174102"/>
              <a:gd name="connsiteY578" fmla="*/ 5127555 h 5328708"/>
              <a:gd name="connsiteX579" fmla="*/ 704968 w 6174102"/>
              <a:gd name="connsiteY579" fmla="*/ 5128885 h 5328708"/>
              <a:gd name="connsiteX580" fmla="*/ 763161 w 6174102"/>
              <a:gd name="connsiteY580" fmla="*/ 5124893 h 5328708"/>
              <a:gd name="connsiteX581" fmla="*/ 865153 w 6174102"/>
              <a:gd name="connsiteY581" fmla="*/ 5117095 h 5328708"/>
              <a:gd name="connsiteX582" fmla="*/ 854169 w 6174102"/>
              <a:gd name="connsiteY582" fmla="*/ 5114222 h 5328708"/>
              <a:gd name="connsiteX583" fmla="*/ 818357 w 6174102"/>
              <a:gd name="connsiteY583" fmla="*/ 5108899 h 5328708"/>
              <a:gd name="connsiteX584" fmla="*/ 791498 w 6174102"/>
              <a:gd name="connsiteY584" fmla="*/ 5111561 h 5328708"/>
              <a:gd name="connsiteX585" fmla="*/ 769115 w 6174102"/>
              <a:gd name="connsiteY585" fmla="*/ 5115554 h 5328708"/>
              <a:gd name="connsiteX586" fmla="*/ 760182 w 6174102"/>
              <a:gd name="connsiteY586" fmla="*/ 5122192 h 5328708"/>
              <a:gd name="connsiteX587" fmla="*/ 724309 w 6174102"/>
              <a:gd name="connsiteY587" fmla="*/ 5122192 h 5328708"/>
              <a:gd name="connsiteX588" fmla="*/ 706445 w 6174102"/>
              <a:gd name="connsiteY588" fmla="*/ 5115554 h 5328708"/>
              <a:gd name="connsiteX589" fmla="*/ 675110 w 6174102"/>
              <a:gd name="connsiteY589" fmla="*/ 5116884 h 5328708"/>
              <a:gd name="connsiteX590" fmla="*/ 625868 w 6174102"/>
              <a:gd name="connsiteY590" fmla="*/ 5120877 h 5328708"/>
              <a:gd name="connsiteX591" fmla="*/ 612439 w 6174102"/>
              <a:gd name="connsiteY591" fmla="*/ 5119545 h 5328708"/>
              <a:gd name="connsiteX592" fmla="*/ 594533 w 6174102"/>
              <a:gd name="connsiteY592" fmla="*/ 5110229 h 5328708"/>
              <a:gd name="connsiteX593" fmla="*/ 581104 w 6174102"/>
              <a:gd name="connsiteY593" fmla="*/ 5107568 h 5328708"/>
              <a:gd name="connsiteX594" fmla="*/ 570505 w 6174102"/>
              <a:gd name="connsiteY594" fmla="*/ 5109369 h 5328708"/>
              <a:gd name="connsiteX595" fmla="*/ 2309739 w 6174102"/>
              <a:gd name="connsiteY595" fmla="*/ 5098193 h 5328708"/>
              <a:gd name="connsiteX596" fmla="*/ 2309739 w 6174102"/>
              <a:gd name="connsiteY596" fmla="*/ 5103599 h 5328708"/>
              <a:gd name="connsiteX597" fmla="*/ 2325941 w 6174102"/>
              <a:gd name="connsiteY597" fmla="*/ 5103599 h 5328708"/>
              <a:gd name="connsiteX598" fmla="*/ 2332338 w 6174102"/>
              <a:gd name="connsiteY598" fmla="*/ 5103336 h 5328708"/>
              <a:gd name="connsiteX599" fmla="*/ 2320704 w 6174102"/>
              <a:gd name="connsiteY599" fmla="*/ 5103336 h 5328708"/>
              <a:gd name="connsiteX600" fmla="*/ 2311751 w 6174102"/>
              <a:gd name="connsiteY600" fmla="*/ 5102004 h 5328708"/>
              <a:gd name="connsiteX601" fmla="*/ 2310631 w 6174102"/>
              <a:gd name="connsiteY601" fmla="*/ 5098344 h 5328708"/>
              <a:gd name="connsiteX602" fmla="*/ 2311015 w 6174102"/>
              <a:gd name="connsiteY602" fmla="*/ 5098230 h 5328708"/>
              <a:gd name="connsiteX603" fmla="*/ 1548131 w 6174102"/>
              <a:gd name="connsiteY603" fmla="*/ 5094595 h 5328708"/>
              <a:gd name="connsiteX604" fmla="*/ 1547529 w 6174102"/>
              <a:gd name="connsiteY604" fmla="*/ 5094595 h 5328708"/>
              <a:gd name="connsiteX605" fmla="*/ 1547593 w 6174102"/>
              <a:gd name="connsiteY605" fmla="*/ 5094616 h 5328708"/>
              <a:gd name="connsiteX606" fmla="*/ 2341608 w 6174102"/>
              <a:gd name="connsiteY606" fmla="*/ 5090289 h 5328708"/>
              <a:gd name="connsiteX607" fmla="*/ 2327924 w 6174102"/>
              <a:gd name="connsiteY607" fmla="*/ 5096102 h 5328708"/>
              <a:gd name="connsiteX608" fmla="*/ 2343086 w 6174102"/>
              <a:gd name="connsiteY608" fmla="*/ 5095350 h 5328708"/>
              <a:gd name="connsiteX609" fmla="*/ 2380628 w 6174102"/>
              <a:gd name="connsiteY609" fmla="*/ 5097582 h 5328708"/>
              <a:gd name="connsiteX610" fmla="*/ 2388611 w 6174102"/>
              <a:gd name="connsiteY610" fmla="*/ 5095614 h 5328708"/>
              <a:gd name="connsiteX611" fmla="*/ 2370705 w 6174102"/>
              <a:gd name="connsiteY611" fmla="*/ 5091621 h 5328708"/>
              <a:gd name="connsiteX612" fmla="*/ 2341608 w 6174102"/>
              <a:gd name="connsiteY612" fmla="*/ 5090289 h 5328708"/>
              <a:gd name="connsiteX613" fmla="*/ 1909629 w 6174102"/>
              <a:gd name="connsiteY613" fmla="*/ 5087628 h 5328708"/>
              <a:gd name="connsiteX614" fmla="*/ 1887246 w 6174102"/>
              <a:gd name="connsiteY614" fmla="*/ 5090291 h 5328708"/>
              <a:gd name="connsiteX615" fmla="*/ 1820099 w 6174102"/>
              <a:gd name="connsiteY615" fmla="*/ 5096944 h 5328708"/>
              <a:gd name="connsiteX616" fmla="*/ 1798413 w 6174102"/>
              <a:gd name="connsiteY616" fmla="*/ 5096944 h 5328708"/>
              <a:gd name="connsiteX617" fmla="*/ 1797366 w 6174102"/>
              <a:gd name="connsiteY617" fmla="*/ 5097256 h 5328708"/>
              <a:gd name="connsiteX618" fmla="*/ 1774332 w 6174102"/>
              <a:gd name="connsiteY618" fmla="*/ 5096944 h 5328708"/>
              <a:gd name="connsiteX619" fmla="*/ 1748476 w 6174102"/>
              <a:gd name="connsiteY619" fmla="*/ 5096944 h 5328708"/>
              <a:gd name="connsiteX620" fmla="*/ 1741358 w 6174102"/>
              <a:gd name="connsiteY620" fmla="*/ 5096499 h 5328708"/>
              <a:gd name="connsiteX621" fmla="*/ 1600401 w 6174102"/>
              <a:gd name="connsiteY621" fmla="*/ 5094595 h 5328708"/>
              <a:gd name="connsiteX622" fmla="*/ 1596275 w 6174102"/>
              <a:gd name="connsiteY622" fmla="*/ 5094595 h 5328708"/>
              <a:gd name="connsiteX623" fmla="*/ 1596275 w 6174102"/>
              <a:gd name="connsiteY623" fmla="*/ 5098275 h 5328708"/>
              <a:gd name="connsiteX624" fmla="*/ 1578369 w 6174102"/>
              <a:gd name="connsiteY624" fmla="*/ 5098275 h 5328708"/>
              <a:gd name="connsiteX625" fmla="*/ 1564940 w 6174102"/>
              <a:gd name="connsiteY625" fmla="*/ 5103599 h 5328708"/>
              <a:gd name="connsiteX626" fmla="*/ 1502269 w 6174102"/>
              <a:gd name="connsiteY626" fmla="*/ 5106261 h 5328708"/>
              <a:gd name="connsiteX627" fmla="*/ 1412739 w 6174102"/>
              <a:gd name="connsiteY627" fmla="*/ 5099607 h 5328708"/>
              <a:gd name="connsiteX628" fmla="*/ 1408262 w 6174102"/>
              <a:gd name="connsiteY628" fmla="*/ 5102268 h 5328708"/>
              <a:gd name="connsiteX629" fmla="*/ 1430645 w 6174102"/>
              <a:gd name="connsiteY629" fmla="*/ 5106261 h 5328708"/>
              <a:gd name="connsiteX630" fmla="*/ 1466457 w 6174102"/>
              <a:gd name="connsiteY630" fmla="*/ 5106261 h 5328708"/>
              <a:gd name="connsiteX631" fmla="*/ 1499588 w 6174102"/>
              <a:gd name="connsiteY631" fmla="*/ 5107492 h 5328708"/>
              <a:gd name="connsiteX632" fmla="*/ 1564589 w 6174102"/>
              <a:gd name="connsiteY632" fmla="*/ 5106572 h 5328708"/>
              <a:gd name="connsiteX633" fmla="*/ 1680978 w 6174102"/>
              <a:gd name="connsiteY633" fmla="*/ 5106572 h 5328708"/>
              <a:gd name="connsiteX634" fmla="*/ 1788413 w 6174102"/>
              <a:gd name="connsiteY634" fmla="*/ 5107903 h 5328708"/>
              <a:gd name="connsiteX635" fmla="*/ 1801842 w 6174102"/>
              <a:gd name="connsiteY635" fmla="*/ 5107903 h 5328708"/>
              <a:gd name="connsiteX636" fmla="*/ 1909278 w 6174102"/>
              <a:gd name="connsiteY636" fmla="*/ 5105241 h 5328708"/>
              <a:gd name="connsiteX637" fmla="*/ 1976426 w 6174102"/>
              <a:gd name="connsiteY637" fmla="*/ 5109234 h 5328708"/>
              <a:gd name="connsiteX638" fmla="*/ 1989224 w 6174102"/>
              <a:gd name="connsiteY638" fmla="*/ 5109506 h 5328708"/>
              <a:gd name="connsiteX639" fmla="*/ 1990205 w 6174102"/>
              <a:gd name="connsiteY639" fmla="*/ 5108923 h 5328708"/>
              <a:gd name="connsiteX640" fmla="*/ 2003635 w 6174102"/>
              <a:gd name="connsiteY640" fmla="*/ 5106261 h 5328708"/>
              <a:gd name="connsiteX641" fmla="*/ 2079735 w 6174102"/>
              <a:gd name="connsiteY641" fmla="*/ 5103599 h 5328708"/>
              <a:gd name="connsiteX642" fmla="*/ 2136171 w 6174102"/>
              <a:gd name="connsiteY642" fmla="*/ 5103599 h 5328708"/>
              <a:gd name="connsiteX643" fmla="*/ 2241346 w 6174102"/>
              <a:gd name="connsiteY643" fmla="*/ 5095559 h 5328708"/>
              <a:gd name="connsiteX644" fmla="*/ 2191646 w 6174102"/>
              <a:gd name="connsiteY644" fmla="*/ 5092952 h 5328708"/>
              <a:gd name="connsiteX645" fmla="*/ 2160312 w 6174102"/>
              <a:gd name="connsiteY645" fmla="*/ 5091621 h 5328708"/>
              <a:gd name="connsiteX646" fmla="*/ 2106594 w 6174102"/>
              <a:gd name="connsiteY646" fmla="*/ 5095614 h 5328708"/>
              <a:gd name="connsiteX647" fmla="*/ 2079735 w 6174102"/>
              <a:gd name="connsiteY647" fmla="*/ 5095614 h 5328708"/>
              <a:gd name="connsiteX648" fmla="*/ 2030493 w 6174102"/>
              <a:gd name="connsiteY648" fmla="*/ 5095614 h 5328708"/>
              <a:gd name="connsiteX649" fmla="*/ 1994681 w 6174102"/>
              <a:gd name="connsiteY649" fmla="*/ 5094283 h 5328708"/>
              <a:gd name="connsiteX650" fmla="*/ 1909629 w 6174102"/>
              <a:gd name="connsiteY650" fmla="*/ 5087628 h 5328708"/>
              <a:gd name="connsiteX651" fmla="*/ 2535015 w 6174102"/>
              <a:gd name="connsiteY651" fmla="*/ 5087199 h 5328708"/>
              <a:gd name="connsiteX652" fmla="*/ 2508716 w 6174102"/>
              <a:gd name="connsiteY652" fmla="*/ 5087365 h 5328708"/>
              <a:gd name="connsiteX653" fmla="*/ 2496027 w 6174102"/>
              <a:gd name="connsiteY653" fmla="*/ 5087365 h 5328708"/>
              <a:gd name="connsiteX654" fmla="*/ 2460235 w 6174102"/>
              <a:gd name="connsiteY654" fmla="*/ 5091621 h 5328708"/>
              <a:gd name="connsiteX655" fmla="*/ 2442329 w 6174102"/>
              <a:gd name="connsiteY655" fmla="*/ 5095614 h 5328708"/>
              <a:gd name="connsiteX656" fmla="*/ 2509477 w 6174102"/>
              <a:gd name="connsiteY656" fmla="*/ 5100937 h 5328708"/>
              <a:gd name="connsiteX657" fmla="*/ 2558417 w 6174102"/>
              <a:gd name="connsiteY657" fmla="*/ 5106227 h 5328708"/>
              <a:gd name="connsiteX658" fmla="*/ 2571386 w 6174102"/>
              <a:gd name="connsiteY658" fmla="*/ 5103336 h 5328708"/>
              <a:gd name="connsiteX659" fmla="*/ 2665392 w 6174102"/>
              <a:gd name="connsiteY659" fmla="*/ 5102004 h 5328708"/>
              <a:gd name="connsiteX660" fmla="*/ 2764671 w 6174102"/>
              <a:gd name="connsiteY660" fmla="*/ 5102004 h 5328708"/>
              <a:gd name="connsiteX661" fmla="*/ 2778144 w 6174102"/>
              <a:gd name="connsiteY661" fmla="*/ 5103006 h 5328708"/>
              <a:gd name="connsiteX662" fmla="*/ 2783121 w 6174102"/>
              <a:gd name="connsiteY662" fmla="*/ 5101004 h 5328708"/>
              <a:gd name="connsiteX663" fmla="*/ 2795992 w 6174102"/>
              <a:gd name="connsiteY663" fmla="*/ 5102169 h 5328708"/>
              <a:gd name="connsiteX664" fmla="*/ 2849709 w 6174102"/>
              <a:gd name="connsiteY664" fmla="*/ 5107492 h 5328708"/>
              <a:gd name="connsiteX665" fmla="*/ 2872092 w 6174102"/>
              <a:gd name="connsiteY665" fmla="*/ 5107492 h 5328708"/>
              <a:gd name="connsiteX666" fmla="*/ 2881044 w 6174102"/>
              <a:gd name="connsiteY666" fmla="*/ 5103499 h 5328708"/>
              <a:gd name="connsiteX667" fmla="*/ 2876568 w 6174102"/>
              <a:gd name="connsiteY667" fmla="*/ 5096844 h 5328708"/>
              <a:gd name="connsiteX668" fmla="*/ 2864818 w 6174102"/>
              <a:gd name="connsiteY668" fmla="*/ 5094183 h 5328708"/>
              <a:gd name="connsiteX669" fmla="*/ 2852859 w 6174102"/>
              <a:gd name="connsiteY669" fmla="*/ 5092075 h 5328708"/>
              <a:gd name="connsiteX670" fmla="*/ 2701204 w 6174102"/>
              <a:gd name="connsiteY670" fmla="*/ 5090027 h 5328708"/>
              <a:gd name="connsiteX671" fmla="*/ 2634057 w 6174102"/>
              <a:gd name="connsiteY671" fmla="*/ 5090027 h 5328708"/>
              <a:gd name="connsiteX672" fmla="*/ 2566910 w 6174102"/>
              <a:gd name="connsiteY672" fmla="*/ 5090027 h 5328708"/>
              <a:gd name="connsiteX673" fmla="*/ 2557957 w 6174102"/>
              <a:gd name="connsiteY673" fmla="*/ 5090027 h 5328708"/>
              <a:gd name="connsiteX674" fmla="*/ 2535015 w 6174102"/>
              <a:gd name="connsiteY674" fmla="*/ 5087199 h 5328708"/>
              <a:gd name="connsiteX675" fmla="*/ 2903066 w 6174102"/>
              <a:gd name="connsiteY675" fmla="*/ 5083201 h 5328708"/>
              <a:gd name="connsiteX676" fmla="*/ 2898169 w 6174102"/>
              <a:gd name="connsiteY676" fmla="*/ 5083372 h 5328708"/>
              <a:gd name="connsiteX677" fmla="*/ 2884740 w 6174102"/>
              <a:gd name="connsiteY677" fmla="*/ 5086034 h 5328708"/>
              <a:gd name="connsiteX678" fmla="*/ 2880890 w 6174102"/>
              <a:gd name="connsiteY678" fmla="*/ 5088322 h 5328708"/>
              <a:gd name="connsiteX679" fmla="*/ 2898950 w 6174102"/>
              <a:gd name="connsiteY679" fmla="*/ 5088860 h 5328708"/>
              <a:gd name="connsiteX680" fmla="*/ 2903427 w 6174102"/>
              <a:gd name="connsiteY680" fmla="*/ 5088860 h 5328708"/>
              <a:gd name="connsiteX681" fmla="*/ 2903427 w 6174102"/>
              <a:gd name="connsiteY681" fmla="*/ 5086198 h 5328708"/>
              <a:gd name="connsiteX682" fmla="*/ 2900629 w 6174102"/>
              <a:gd name="connsiteY682" fmla="*/ 5083702 h 5328708"/>
              <a:gd name="connsiteX683" fmla="*/ 2937233 w 6174102"/>
              <a:gd name="connsiteY683" fmla="*/ 5082006 h 5328708"/>
              <a:gd name="connsiteX684" fmla="*/ 2931548 w 6174102"/>
              <a:gd name="connsiteY684" fmla="*/ 5082205 h 5328708"/>
              <a:gd name="connsiteX685" fmla="*/ 2939239 w 6174102"/>
              <a:gd name="connsiteY685" fmla="*/ 5082205 h 5328708"/>
              <a:gd name="connsiteX686" fmla="*/ 447218 w 6174102"/>
              <a:gd name="connsiteY686" fmla="*/ 5077962 h 5328708"/>
              <a:gd name="connsiteX687" fmla="*/ 446294 w 6174102"/>
              <a:gd name="connsiteY687" fmla="*/ 5080572 h 5328708"/>
              <a:gd name="connsiteX688" fmla="*/ 439679 w 6174102"/>
              <a:gd name="connsiteY688" fmla="*/ 5091925 h 5328708"/>
              <a:gd name="connsiteX689" fmla="*/ 450021 w 6174102"/>
              <a:gd name="connsiteY689" fmla="*/ 5093596 h 5328708"/>
              <a:gd name="connsiteX690" fmla="*/ 459801 w 6174102"/>
              <a:gd name="connsiteY690" fmla="*/ 5078312 h 5328708"/>
              <a:gd name="connsiteX691" fmla="*/ 454284 w 6174102"/>
              <a:gd name="connsiteY691" fmla="*/ 5078312 h 5328708"/>
              <a:gd name="connsiteX692" fmla="*/ 1313907 w 6174102"/>
              <a:gd name="connsiteY692" fmla="*/ 5061322 h 5328708"/>
              <a:gd name="connsiteX693" fmla="*/ 1224377 w 6174102"/>
              <a:gd name="connsiteY693" fmla="*/ 5063984 h 5328708"/>
              <a:gd name="connsiteX694" fmla="*/ 1208937 w 6174102"/>
              <a:gd name="connsiteY694" fmla="*/ 5064367 h 5328708"/>
              <a:gd name="connsiteX695" fmla="*/ 1208937 w 6174102"/>
              <a:gd name="connsiteY695" fmla="*/ 5080023 h 5328708"/>
              <a:gd name="connsiteX696" fmla="*/ 1215761 w 6174102"/>
              <a:gd name="connsiteY696" fmla="*/ 5081254 h 5328708"/>
              <a:gd name="connsiteX697" fmla="*/ 1254593 w 6174102"/>
              <a:gd name="connsiteY697" fmla="*/ 5081119 h 5328708"/>
              <a:gd name="connsiteX698" fmla="*/ 1281767 w 6174102"/>
              <a:gd name="connsiteY698" fmla="*/ 5085594 h 5328708"/>
              <a:gd name="connsiteX699" fmla="*/ 1309781 w 6174102"/>
              <a:gd name="connsiteY699" fmla="*/ 5084966 h 5328708"/>
              <a:gd name="connsiteX700" fmla="*/ 1358672 w 6174102"/>
              <a:gd name="connsiteY700" fmla="*/ 5083997 h 5328708"/>
              <a:gd name="connsiteX701" fmla="*/ 1358672 w 6174102"/>
              <a:gd name="connsiteY701" fmla="*/ 5081119 h 5328708"/>
              <a:gd name="connsiteX702" fmla="*/ 1372101 w 6174102"/>
              <a:gd name="connsiteY702" fmla="*/ 5079954 h 5328708"/>
              <a:gd name="connsiteX703" fmla="*/ 1390007 w 6174102"/>
              <a:gd name="connsiteY703" fmla="*/ 5079954 h 5328708"/>
              <a:gd name="connsiteX704" fmla="*/ 1390007 w 6174102"/>
              <a:gd name="connsiteY704" fmla="*/ 5075963 h 5328708"/>
              <a:gd name="connsiteX705" fmla="*/ 1367624 w 6174102"/>
              <a:gd name="connsiteY705" fmla="*/ 5075963 h 5328708"/>
              <a:gd name="connsiteX706" fmla="*/ 1349718 w 6174102"/>
              <a:gd name="connsiteY706" fmla="*/ 5075963 h 5328708"/>
              <a:gd name="connsiteX707" fmla="*/ 1336289 w 6174102"/>
              <a:gd name="connsiteY707" fmla="*/ 5074631 h 5328708"/>
              <a:gd name="connsiteX708" fmla="*/ 1349718 w 6174102"/>
              <a:gd name="connsiteY708" fmla="*/ 5070638 h 5328708"/>
              <a:gd name="connsiteX709" fmla="*/ 1349718 w 6174102"/>
              <a:gd name="connsiteY709" fmla="*/ 5066645 h 5328708"/>
              <a:gd name="connsiteX710" fmla="*/ 1313907 w 6174102"/>
              <a:gd name="connsiteY710" fmla="*/ 5061322 h 5328708"/>
              <a:gd name="connsiteX711" fmla="*/ 1962996 w 6174102"/>
              <a:gd name="connsiteY711" fmla="*/ 5057329 h 5328708"/>
              <a:gd name="connsiteX712" fmla="*/ 1909278 w 6174102"/>
              <a:gd name="connsiteY712" fmla="*/ 5062654 h 5328708"/>
              <a:gd name="connsiteX713" fmla="*/ 1846608 w 6174102"/>
              <a:gd name="connsiteY713" fmla="*/ 5059991 h 5328708"/>
              <a:gd name="connsiteX714" fmla="*/ 1837654 w 6174102"/>
              <a:gd name="connsiteY714" fmla="*/ 5059991 h 5328708"/>
              <a:gd name="connsiteX715" fmla="*/ 1788413 w 6174102"/>
              <a:gd name="connsiteY715" fmla="*/ 5059991 h 5328708"/>
              <a:gd name="connsiteX716" fmla="*/ 1734696 w 6174102"/>
              <a:gd name="connsiteY716" fmla="*/ 5057329 h 5328708"/>
              <a:gd name="connsiteX717" fmla="*/ 1663072 w 6174102"/>
              <a:gd name="connsiteY717" fmla="*/ 5057329 h 5328708"/>
              <a:gd name="connsiteX718" fmla="*/ 1595925 w 6174102"/>
              <a:gd name="connsiteY718" fmla="*/ 5061322 h 5328708"/>
              <a:gd name="connsiteX719" fmla="*/ 1492966 w 6174102"/>
              <a:gd name="connsiteY719" fmla="*/ 5066645 h 5328708"/>
              <a:gd name="connsiteX720" fmla="*/ 1412390 w 6174102"/>
              <a:gd name="connsiteY720" fmla="*/ 5069308 h 5328708"/>
              <a:gd name="connsiteX721" fmla="*/ 1434772 w 6174102"/>
              <a:gd name="connsiteY721" fmla="*/ 5073300 h 5328708"/>
              <a:gd name="connsiteX722" fmla="*/ 1457154 w 6174102"/>
              <a:gd name="connsiteY722" fmla="*/ 5073300 h 5328708"/>
              <a:gd name="connsiteX723" fmla="*/ 1542208 w 6174102"/>
              <a:gd name="connsiteY723" fmla="*/ 5078624 h 5328708"/>
              <a:gd name="connsiteX724" fmla="*/ 1613831 w 6174102"/>
              <a:gd name="connsiteY724" fmla="*/ 5078624 h 5328708"/>
              <a:gd name="connsiteX725" fmla="*/ 1680978 w 6174102"/>
              <a:gd name="connsiteY725" fmla="*/ 5071970 h 5328708"/>
              <a:gd name="connsiteX726" fmla="*/ 1703361 w 6174102"/>
              <a:gd name="connsiteY726" fmla="*/ 5069308 h 5328708"/>
              <a:gd name="connsiteX727" fmla="*/ 1788413 w 6174102"/>
              <a:gd name="connsiteY727" fmla="*/ 5075963 h 5328708"/>
              <a:gd name="connsiteX728" fmla="*/ 1824225 w 6174102"/>
              <a:gd name="connsiteY728" fmla="*/ 5077293 h 5328708"/>
              <a:gd name="connsiteX729" fmla="*/ 1841711 w 6174102"/>
              <a:gd name="connsiteY729" fmla="*/ 5077293 h 5328708"/>
              <a:gd name="connsiteX730" fmla="*/ 1869340 w 6174102"/>
              <a:gd name="connsiteY730" fmla="*/ 5075650 h 5328708"/>
              <a:gd name="connsiteX731" fmla="*/ 1927169 w 6174102"/>
              <a:gd name="connsiteY731" fmla="*/ 5075650 h 5328708"/>
              <a:gd name="connsiteX732" fmla="*/ 1954043 w 6174102"/>
              <a:gd name="connsiteY732" fmla="*/ 5073300 h 5328708"/>
              <a:gd name="connsiteX733" fmla="*/ 1985378 w 6174102"/>
              <a:gd name="connsiteY733" fmla="*/ 5074631 h 5328708"/>
              <a:gd name="connsiteX734" fmla="*/ 2061478 w 6174102"/>
              <a:gd name="connsiteY734" fmla="*/ 5078624 h 5328708"/>
              <a:gd name="connsiteX735" fmla="*/ 2106243 w 6174102"/>
              <a:gd name="connsiteY735" fmla="*/ 5079954 h 5328708"/>
              <a:gd name="connsiteX736" fmla="*/ 2119673 w 6174102"/>
              <a:gd name="connsiteY736" fmla="*/ 5078624 h 5328708"/>
              <a:gd name="connsiteX737" fmla="*/ 2164437 w 6174102"/>
              <a:gd name="connsiteY737" fmla="*/ 5073300 h 5328708"/>
              <a:gd name="connsiteX738" fmla="*/ 2182343 w 6174102"/>
              <a:gd name="connsiteY738" fmla="*/ 5077293 h 5328708"/>
              <a:gd name="connsiteX739" fmla="*/ 2182061 w 6174102"/>
              <a:gd name="connsiteY739" fmla="*/ 5077362 h 5328708"/>
              <a:gd name="connsiteX740" fmla="*/ 2191646 w 6174102"/>
              <a:gd name="connsiteY740" fmla="*/ 5078312 h 5328708"/>
              <a:gd name="connsiteX741" fmla="*/ 2258793 w 6174102"/>
              <a:gd name="connsiteY741" fmla="*/ 5079477 h 5328708"/>
              <a:gd name="connsiteX742" fmla="*/ 2263766 w 6174102"/>
              <a:gd name="connsiteY742" fmla="*/ 5079489 h 5328708"/>
              <a:gd name="connsiteX743" fmla="*/ 2236061 w 6174102"/>
              <a:gd name="connsiteY743" fmla="*/ 5077293 h 5328708"/>
              <a:gd name="connsiteX744" fmla="*/ 2253967 w 6174102"/>
              <a:gd name="connsiteY744" fmla="*/ 5073300 h 5328708"/>
              <a:gd name="connsiteX745" fmla="*/ 2298732 w 6174102"/>
              <a:gd name="connsiteY745" fmla="*/ 5067977 h 5328708"/>
              <a:gd name="connsiteX746" fmla="*/ 2307684 w 6174102"/>
              <a:gd name="connsiteY746" fmla="*/ 5063984 h 5328708"/>
              <a:gd name="connsiteX747" fmla="*/ 2294255 w 6174102"/>
              <a:gd name="connsiteY747" fmla="*/ 5062654 h 5328708"/>
              <a:gd name="connsiteX748" fmla="*/ 2276349 w 6174102"/>
              <a:gd name="connsiteY748" fmla="*/ 5062654 h 5328708"/>
              <a:gd name="connsiteX749" fmla="*/ 2204726 w 6174102"/>
              <a:gd name="connsiteY749" fmla="*/ 5063984 h 5328708"/>
              <a:gd name="connsiteX750" fmla="*/ 2159960 w 6174102"/>
              <a:gd name="connsiteY750" fmla="*/ 5063984 h 5328708"/>
              <a:gd name="connsiteX751" fmla="*/ 2119673 w 6174102"/>
              <a:gd name="connsiteY751" fmla="*/ 5061322 h 5328708"/>
              <a:gd name="connsiteX752" fmla="*/ 1985378 w 6174102"/>
              <a:gd name="connsiteY752" fmla="*/ 5059991 h 5328708"/>
              <a:gd name="connsiteX753" fmla="*/ 1971949 w 6174102"/>
              <a:gd name="connsiteY753" fmla="*/ 5058661 h 5328708"/>
              <a:gd name="connsiteX754" fmla="*/ 1962996 w 6174102"/>
              <a:gd name="connsiteY754" fmla="*/ 5057329 h 5328708"/>
              <a:gd name="connsiteX755" fmla="*/ 2414710 w 6174102"/>
              <a:gd name="connsiteY755" fmla="*/ 5056755 h 5328708"/>
              <a:gd name="connsiteX756" fmla="*/ 2325180 w 6174102"/>
              <a:gd name="connsiteY756" fmla="*/ 5059417 h 5328708"/>
              <a:gd name="connsiteX757" fmla="*/ 2309739 w 6174102"/>
              <a:gd name="connsiteY757" fmla="*/ 5059800 h 5328708"/>
              <a:gd name="connsiteX758" fmla="*/ 2309739 w 6174102"/>
              <a:gd name="connsiteY758" fmla="*/ 5076710 h 5328708"/>
              <a:gd name="connsiteX759" fmla="*/ 2355396 w 6174102"/>
              <a:gd name="connsiteY759" fmla="*/ 5076551 h 5328708"/>
              <a:gd name="connsiteX760" fmla="*/ 2390326 w 6174102"/>
              <a:gd name="connsiteY760" fmla="*/ 5082305 h 5328708"/>
              <a:gd name="connsiteX761" fmla="*/ 2410994 w 6174102"/>
              <a:gd name="connsiteY761" fmla="*/ 5082305 h 5328708"/>
              <a:gd name="connsiteX762" fmla="*/ 2448483 w 6174102"/>
              <a:gd name="connsiteY762" fmla="*/ 5081140 h 5328708"/>
              <a:gd name="connsiteX763" fmla="*/ 2449478 w 6174102"/>
              <a:gd name="connsiteY763" fmla="*/ 5081136 h 5328708"/>
              <a:gd name="connsiteX764" fmla="*/ 2459475 w 6174102"/>
              <a:gd name="connsiteY764" fmla="*/ 5080711 h 5328708"/>
              <a:gd name="connsiteX765" fmla="*/ 2472904 w 6174102"/>
              <a:gd name="connsiteY765" fmla="*/ 5075387 h 5328708"/>
              <a:gd name="connsiteX766" fmla="*/ 2490810 w 6174102"/>
              <a:gd name="connsiteY766" fmla="*/ 5075387 h 5328708"/>
              <a:gd name="connsiteX767" fmla="*/ 2490810 w 6174102"/>
              <a:gd name="connsiteY767" fmla="*/ 5071395 h 5328708"/>
              <a:gd name="connsiteX768" fmla="*/ 2468427 w 6174102"/>
              <a:gd name="connsiteY768" fmla="*/ 5071395 h 5328708"/>
              <a:gd name="connsiteX769" fmla="*/ 2450521 w 6174102"/>
              <a:gd name="connsiteY769" fmla="*/ 5071395 h 5328708"/>
              <a:gd name="connsiteX770" fmla="*/ 2437092 w 6174102"/>
              <a:gd name="connsiteY770" fmla="*/ 5070063 h 5328708"/>
              <a:gd name="connsiteX771" fmla="*/ 2450521 w 6174102"/>
              <a:gd name="connsiteY771" fmla="*/ 5066071 h 5328708"/>
              <a:gd name="connsiteX772" fmla="*/ 2450521 w 6174102"/>
              <a:gd name="connsiteY772" fmla="*/ 5062078 h 5328708"/>
              <a:gd name="connsiteX773" fmla="*/ 2414710 w 6174102"/>
              <a:gd name="connsiteY773" fmla="*/ 5056755 h 5328708"/>
              <a:gd name="connsiteX774" fmla="*/ 2835499 w 6174102"/>
              <a:gd name="connsiteY774" fmla="*/ 5052762 h 5328708"/>
              <a:gd name="connsiteX775" fmla="*/ 2763874 w 6174102"/>
              <a:gd name="connsiteY775" fmla="*/ 5052762 h 5328708"/>
              <a:gd name="connsiteX776" fmla="*/ 2696727 w 6174102"/>
              <a:gd name="connsiteY776" fmla="*/ 5056755 h 5328708"/>
              <a:gd name="connsiteX777" fmla="*/ 2593769 w 6174102"/>
              <a:gd name="connsiteY777" fmla="*/ 5062078 h 5328708"/>
              <a:gd name="connsiteX778" fmla="*/ 2513193 w 6174102"/>
              <a:gd name="connsiteY778" fmla="*/ 5064740 h 5328708"/>
              <a:gd name="connsiteX779" fmla="*/ 2535574 w 6174102"/>
              <a:gd name="connsiteY779" fmla="*/ 5068733 h 5328708"/>
              <a:gd name="connsiteX780" fmla="*/ 2557957 w 6174102"/>
              <a:gd name="connsiteY780" fmla="*/ 5068733 h 5328708"/>
              <a:gd name="connsiteX781" fmla="*/ 2643010 w 6174102"/>
              <a:gd name="connsiteY781" fmla="*/ 5074056 h 5328708"/>
              <a:gd name="connsiteX782" fmla="*/ 2714633 w 6174102"/>
              <a:gd name="connsiteY782" fmla="*/ 5074056 h 5328708"/>
              <a:gd name="connsiteX783" fmla="*/ 2781780 w 6174102"/>
              <a:gd name="connsiteY783" fmla="*/ 5067402 h 5328708"/>
              <a:gd name="connsiteX784" fmla="*/ 2804164 w 6174102"/>
              <a:gd name="connsiteY784" fmla="*/ 5064740 h 5328708"/>
              <a:gd name="connsiteX785" fmla="*/ 2889216 w 6174102"/>
              <a:gd name="connsiteY785" fmla="*/ 5071395 h 5328708"/>
              <a:gd name="connsiteX786" fmla="*/ 2895268 w 6174102"/>
              <a:gd name="connsiteY786" fmla="*/ 5071619 h 5328708"/>
              <a:gd name="connsiteX787" fmla="*/ 2896152 w 6174102"/>
              <a:gd name="connsiteY787" fmla="*/ 5068729 h 5328708"/>
              <a:gd name="connsiteX788" fmla="*/ 2881044 w 6174102"/>
              <a:gd name="connsiteY788" fmla="*/ 5066235 h 5328708"/>
              <a:gd name="connsiteX789" fmla="*/ 2863138 w 6174102"/>
              <a:gd name="connsiteY789" fmla="*/ 5066235 h 5328708"/>
              <a:gd name="connsiteX790" fmla="*/ 2863138 w 6174102"/>
              <a:gd name="connsiteY790" fmla="*/ 5063573 h 5328708"/>
              <a:gd name="connsiteX791" fmla="*/ 2863138 w 6174102"/>
              <a:gd name="connsiteY791" fmla="*/ 5062242 h 5328708"/>
              <a:gd name="connsiteX792" fmla="*/ 2948191 w 6174102"/>
              <a:gd name="connsiteY792" fmla="*/ 5056918 h 5328708"/>
              <a:gd name="connsiteX793" fmla="*/ 2952961 w 6174102"/>
              <a:gd name="connsiteY793" fmla="*/ 5056327 h 5328708"/>
              <a:gd name="connsiteX794" fmla="*/ 2947410 w 6174102"/>
              <a:gd name="connsiteY794" fmla="*/ 5055424 h 5328708"/>
              <a:gd name="connsiteX795" fmla="*/ 2938457 w 6174102"/>
              <a:gd name="connsiteY795" fmla="*/ 5055424 h 5328708"/>
              <a:gd name="connsiteX796" fmla="*/ 2889216 w 6174102"/>
              <a:gd name="connsiteY796" fmla="*/ 5055424 h 5328708"/>
              <a:gd name="connsiteX797" fmla="*/ 2835499 w 6174102"/>
              <a:gd name="connsiteY797" fmla="*/ 5052762 h 5328708"/>
              <a:gd name="connsiteX798" fmla="*/ 4407098 w 6174102"/>
              <a:gd name="connsiteY798" fmla="*/ 5029988 h 5328708"/>
              <a:gd name="connsiteX799" fmla="*/ 4505580 w 6174102"/>
              <a:gd name="connsiteY799" fmla="*/ 5030321 h 5328708"/>
              <a:gd name="connsiteX800" fmla="*/ 4564689 w 6174102"/>
              <a:gd name="connsiteY800" fmla="*/ 5031718 h 5328708"/>
              <a:gd name="connsiteX801" fmla="*/ 4564689 w 6174102"/>
              <a:gd name="connsiteY801" fmla="*/ 5032963 h 5328708"/>
              <a:gd name="connsiteX802" fmla="*/ 4560212 w 6174102"/>
              <a:gd name="connsiteY802" fmla="*/ 5038286 h 5328708"/>
              <a:gd name="connsiteX803" fmla="*/ 4519923 w 6174102"/>
              <a:gd name="connsiteY803" fmla="*/ 5038286 h 5328708"/>
              <a:gd name="connsiteX804" fmla="*/ 4493064 w 6174102"/>
              <a:gd name="connsiteY804" fmla="*/ 5040948 h 5328708"/>
              <a:gd name="connsiteX805" fmla="*/ 4488588 w 6174102"/>
              <a:gd name="connsiteY805" fmla="*/ 5043609 h 5328708"/>
              <a:gd name="connsiteX806" fmla="*/ 4497541 w 6174102"/>
              <a:gd name="connsiteY806" fmla="*/ 5044941 h 5328708"/>
              <a:gd name="connsiteX807" fmla="*/ 4537829 w 6174102"/>
              <a:gd name="connsiteY807" fmla="*/ 5044941 h 5328708"/>
              <a:gd name="connsiteX808" fmla="*/ 4551259 w 6174102"/>
              <a:gd name="connsiteY808" fmla="*/ 5047602 h 5328708"/>
              <a:gd name="connsiteX809" fmla="*/ 4542306 w 6174102"/>
              <a:gd name="connsiteY809" fmla="*/ 5050264 h 5328708"/>
              <a:gd name="connsiteX810" fmla="*/ 4488588 w 6174102"/>
              <a:gd name="connsiteY810" fmla="*/ 5056918 h 5328708"/>
              <a:gd name="connsiteX811" fmla="*/ 4488334 w 6174102"/>
              <a:gd name="connsiteY811" fmla="*/ 5056937 h 5328708"/>
              <a:gd name="connsiteX812" fmla="*/ 4416051 w 6174102"/>
              <a:gd name="connsiteY812" fmla="*/ 5051281 h 5328708"/>
              <a:gd name="connsiteX813" fmla="*/ 4380240 w 6174102"/>
              <a:gd name="connsiteY813" fmla="*/ 5049951 h 5328708"/>
              <a:gd name="connsiteX814" fmla="*/ 4330998 w 6174102"/>
              <a:gd name="connsiteY814" fmla="*/ 5049951 h 5328708"/>
              <a:gd name="connsiteX815" fmla="*/ 4304140 w 6174102"/>
              <a:gd name="connsiteY815" fmla="*/ 5049951 h 5328708"/>
              <a:gd name="connsiteX816" fmla="*/ 4250422 w 6174102"/>
              <a:gd name="connsiteY816" fmla="*/ 5053943 h 5328708"/>
              <a:gd name="connsiteX817" fmla="*/ 4219087 w 6174102"/>
              <a:gd name="connsiteY817" fmla="*/ 5052613 h 5328708"/>
              <a:gd name="connsiteX818" fmla="*/ 4142987 w 6174102"/>
              <a:gd name="connsiteY818" fmla="*/ 5048620 h 5328708"/>
              <a:gd name="connsiteX819" fmla="*/ 4098221 w 6174102"/>
              <a:gd name="connsiteY819" fmla="*/ 5047290 h 5328708"/>
              <a:gd name="connsiteX820" fmla="*/ 4084792 w 6174102"/>
              <a:gd name="connsiteY820" fmla="*/ 5048620 h 5328708"/>
              <a:gd name="connsiteX821" fmla="*/ 4040027 w 6174102"/>
              <a:gd name="connsiteY821" fmla="*/ 5053943 h 5328708"/>
              <a:gd name="connsiteX822" fmla="*/ 4022121 w 6174102"/>
              <a:gd name="connsiteY822" fmla="*/ 5049951 h 5328708"/>
              <a:gd name="connsiteX823" fmla="*/ 4084792 w 6174102"/>
              <a:gd name="connsiteY823" fmla="*/ 5041965 h 5328708"/>
              <a:gd name="connsiteX824" fmla="*/ 4330998 w 6174102"/>
              <a:gd name="connsiteY824" fmla="*/ 5041965 h 5328708"/>
              <a:gd name="connsiteX825" fmla="*/ 4407098 w 6174102"/>
              <a:gd name="connsiteY825" fmla="*/ 5039304 h 5328708"/>
              <a:gd name="connsiteX826" fmla="*/ 4420527 w 6174102"/>
              <a:gd name="connsiteY826" fmla="*/ 5036642 h 5328708"/>
              <a:gd name="connsiteX827" fmla="*/ 4425004 w 6174102"/>
              <a:gd name="connsiteY827" fmla="*/ 5033981 h 5328708"/>
              <a:gd name="connsiteX828" fmla="*/ 4420527 w 6174102"/>
              <a:gd name="connsiteY828" fmla="*/ 5032649 h 5328708"/>
              <a:gd name="connsiteX829" fmla="*/ 4402623 w 6174102"/>
              <a:gd name="connsiteY829" fmla="*/ 5031318 h 5328708"/>
              <a:gd name="connsiteX830" fmla="*/ 4407098 w 6174102"/>
              <a:gd name="connsiteY830" fmla="*/ 5029988 h 5328708"/>
              <a:gd name="connsiteX831" fmla="*/ 2957145 w 6174102"/>
              <a:gd name="connsiteY831" fmla="*/ 5022316 h 5328708"/>
              <a:gd name="connsiteX832" fmla="*/ 2897987 w 6174102"/>
              <a:gd name="connsiteY832" fmla="*/ 5023321 h 5328708"/>
              <a:gd name="connsiteX833" fmla="*/ 2925755 w 6174102"/>
              <a:gd name="connsiteY833" fmla="*/ 5032461 h 5328708"/>
              <a:gd name="connsiteX834" fmla="*/ 2943661 w 6174102"/>
              <a:gd name="connsiteY834" fmla="*/ 5044772 h 5328708"/>
              <a:gd name="connsiteX835" fmla="*/ 2952053 w 6174102"/>
              <a:gd name="connsiteY835" fmla="*/ 5055252 h 5328708"/>
              <a:gd name="connsiteX836" fmla="*/ 2956064 w 6174102"/>
              <a:gd name="connsiteY836" fmla="*/ 5055943 h 5328708"/>
              <a:gd name="connsiteX837" fmla="*/ 3001909 w 6174102"/>
              <a:gd name="connsiteY837" fmla="*/ 5050264 h 5328708"/>
              <a:gd name="connsiteX838" fmla="*/ 3010862 w 6174102"/>
              <a:gd name="connsiteY838" fmla="*/ 5047602 h 5328708"/>
              <a:gd name="connsiteX839" fmla="*/ 2997433 w 6174102"/>
              <a:gd name="connsiteY839" fmla="*/ 5044941 h 5328708"/>
              <a:gd name="connsiteX840" fmla="*/ 2957145 w 6174102"/>
              <a:gd name="connsiteY840" fmla="*/ 5044941 h 5328708"/>
              <a:gd name="connsiteX841" fmla="*/ 2948191 w 6174102"/>
              <a:gd name="connsiteY841" fmla="*/ 5043609 h 5328708"/>
              <a:gd name="connsiteX842" fmla="*/ 2952668 w 6174102"/>
              <a:gd name="connsiteY842" fmla="*/ 5040948 h 5328708"/>
              <a:gd name="connsiteX843" fmla="*/ 2979526 w 6174102"/>
              <a:gd name="connsiteY843" fmla="*/ 5038286 h 5328708"/>
              <a:gd name="connsiteX844" fmla="*/ 3019815 w 6174102"/>
              <a:gd name="connsiteY844" fmla="*/ 5038286 h 5328708"/>
              <a:gd name="connsiteX845" fmla="*/ 3024292 w 6174102"/>
              <a:gd name="connsiteY845" fmla="*/ 5032963 h 5328708"/>
              <a:gd name="connsiteX846" fmla="*/ 3024292 w 6174102"/>
              <a:gd name="connsiteY846" fmla="*/ 5030301 h 5328708"/>
              <a:gd name="connsiteX847" fmla="*/ 2957145 w 6174102"/>
              <a:gd name="connsiteY847" fmla="*/ 5022316 h 5328708"/>
              <a:gd name="connsiteX848" fmla="*/ 625868 w 6174102"/>
              <a:gd name="connsiteY848" fmla="*/ 5021061 h 5328708"/>
              <a:gd name="connsiteX849" fmla="*/ 581806 w 6174102"/>
              <a:gd name="connsiteY849" fmla="*/ 5025428 h 5328708"/>
              <a:gd name="connsiteX850" fmla="*/ 574173 w 6174102"/>
              <a:gd name="connsiteY850" fmla="*/ 5040371 h 5328708"/>
              <a:gd name="connsiteX851" fmla="*/ 588378 w 6174102"/>
              <a:gd name="connsiteY851" fmla="*/ 5039527 h 5328708"/>
              <a:gd name="connsiteX852" fmla="*/ 616916 w 6174102"/>
              <a:gd name="connsiteY852" fmla="*/ 5037032 h 5328708"/>
              <a:gd name="connsiteX853" fmla="*/ 648250 w 6174102"/>
              <a:gd name="connsiteY853" fmla="*/ 5038362 h 5328708"/>
              <a:gd name="connsiteX854" fmla="*/ 724351 w 6174102"/>
              <a:gd name="connsiteY854" fmla="*/ 5042355 h 5328708"/>
              <a:gd name="connsiteX855" fmla="*/ 769115 w 6174102"/>
              <a:gd name="connsiteY855" fmla="*/ 5043685 h 5328708"/>
              <a:gd name="connsiteX856" fmla="*/ 782545 w 6174102"/>
              <a:gd name="connsiteY856" fmla="*/ 5042355 h 5328708"/>
              <a:gd name="connsiteX857" fmla="*/ 798213 w 6174102"/>
              <a:gd name="connsiteY857" fmla="*/ 5035700 h 5328708"/>
              <a:gd name="connsiteX858" fmla="*/ 827309 w 6174102"/>
              <a:gd name="connsiteY858" fmla="*/ 5037032 h 5328708"/>
              <a:gd name="connsiteX859" fmla="*/ 845215 w 6174102"/>
              <a:gd name="connsiteY859" fmla="*/ 5041024 h 5328708"/>
              <a:gd name="connsiteX860" fmla="*/ 782545 w 6174102"/>
              <a:gd name="connsiteY860" fmla="*/ 5049010 h 5328708"/>
              <a:gd name="connsiteX861" fmla="*/ 570505 w 6174102"/>
              <a:gd name="connsiteY861" fmla="*/ 5049010 h 5328708"/>
              <a:gd name="connsiteX862" fmla="*/ 570505 w 6174102"/>
              <a:gd name="connsiteY862" fmla="*/ 5047554 h 5328708"/>
              <a:gd name="connsiteX863" fmla="*/ 562926 w 6174102"/>
              <a:gd name="connsiteY863" fmla="*/ 5062391 h 5328708"/>
              <a:gd name="connsiteX864" fmla="*/ 538435 w 6174102"/>
              <a:gd name="connsiteY864" fmla="*/ 5089569 h 5328708"/>
              <a:gd name="connsiteX865" fmla="*/ 533589 w 6174102"/>
              <a:gd name="connsiteY865" fmla="*/ 5086745 h 5328708"/>
              <a:gd name="connsiteX866" fmla="*/ 535502 w 6174102"/>
              <a:gd name="connsiteY866" fmla="*/ 5072318 h 5328708"/>
              <a:gd name="connsiteX867" fmla="*/ 527125 w 6174102"/>
              <a:gd name="connsiteY867" fmla="*/ 5082979 h 5328708"/>
              <a:gd name="connsiteX868" fmla="*/ 519764 w 6174102"/>
              <a:gd name="connsiteY868" fmla="*/ 5095614 h 5328708"/>
              <a:gd name="connsiteX869" fmla="*/ 539339 w 6174102"/>
              <a:gd name="connsiteY869" fmla="*/ 5095614 h 5328708"/>
              <a:gd name="connsiteX870" fmla="*/ 566197 w 6174102"/>
              <a:gd name="connsiteY870" fmla="*/ 5095614 h 5328708"/>
              <a:gd name="connsiteX871" fmla="*/ 570505 w 6174102"/>
              <a:gd name="connsiteY871" fmla="*/ 5095358 h 5328708"/>
              <a:gd name="connsiteX872" fmla="*/ 570505 w 6174102"/>
              <a:gd name="connsiteY872" fmla="*/ 5068982 h 5328708"/>
              <a:gd name="connsiteX873" fmla="*/ 572150 w 6174102"/>
              <a:gd name="connsiteY873" fmla="*/ 5068972 h 5328708"/>
              <a:gd name="connsiteX874" fmla="*/ 639298 w 6174102"/>
              <a:gd name="connsiteY874" fmla="*/ 5072965 h 5328708"/>
              <a:gd name="connsiteX875" fmla="*/ 701968 w 6174102"/>
              <a:gd name="connsiteY875" fmla="*/ 5074296 h 5328708"/>
              <a:gd name="connsiteX876" fmla="*/ 760162 w 6174102"/>
              <a:gd name="connsiteY876" fmla="*/ 5070303 h 5328708"/>
              <a:gd name="connsiteX877" fmla="*/ 916839 w 6174102"/>
              <a:gd name="connsiteY877" fmla="*/ 5058326 h 5328708"/>
              <a:gd name="connsiteX878" fmla="*/ 1006368 w 6174102"/>
              <a:gd name="connsiteY878" fmla="*/ 5058326 h 5328708"/>
              <a:gd name="connsiteX879" fmla="*/ 1024274 w 6174102"/>
              <a:gd name="connsiteY879" fmla="*/ 5056994 h 5328708"/>
              <a:gd name="connsiteX880" fmla="*/ 1015322 w 6174102"/>
              <a:gd name="connsiteY880" fmla="*/ 5051671 h 5328708"/>
              <a:gd name="connsiteX881" fmla="*/ 966080 w 6174102"/>
              <a:gd name="connsiteY881" fmla="*/ 5046348 h 5328708"/>
              <a:gd name="connsiteX882" fmla="*/ 898933 w 6174102"/>
              <a:gd name="connsiteY882" fmla="*/ 5041024 h 5328708"/>
              <a:gd name="connsiteX883" fmla="*/ 916839 w 6174102"/>
              <a:gd name="connsiteY883" fmla="*/ 5037032 h 5328708"/>
              <a:gd name="connsiteX884" fmla="*/ 961604 w 6174102"/>
              <a:gd name="connsiteY884" fmla="*/ 5031708 h 5328708"/>
              <a:gd name="connsiteX885" fmla="*/ 970556 w 6174102"/>
              <a:gd name="connsiteY885" fmla="*/ 5027716 h 5328708"/>
              <a:gd name="connsiteX886" fmla="*/ 957127 w 6174102"/>
              <a:gd name="connsiteY886" fmla="*/ 5026385 h 5328708"/>
              <a:gd name="connsiteX887" fmla="*/ 939221 w 6174102"/>
              <a:gd name="connsiteY887" fmla="*/ 5026385 h 5328708"/>
              <a:gd name="connsiteX888" fmla="*/ 867598 w 6174102"/>
              <a:gd name="connsiteY888" fmla="*/ 5027716 h 5328708"/>
              <a:gd name="connsiteX889" fmla="*/ 822833 w 6174102"/>
              <a:gd name="connsiteY889" fmla="*/ 5027716 h 5328708"/>
              <a:gd name="connsiteX890" fmla="*/ 782545 w 6174102"/>
              <a:gd name="connsiteY890" fmla="*/ 5025053 h 5328708"/>
              <a:gd name="connsiteX891" fmla="*/ 648250 w 6174102"/>
              <a:gd name="connsiteY891" fmla="*/ 5023723 h 5328708"/>
              <a:gd name="connsiteX892" fmla="*/ 634821 w 6174102"/>
              <a:gd name="connsiteY892" fmla="*/ 5022392 h 5328708"/>
              <a:gd name="connsiteX893" fmla="*/ 625868 w 6174102"/>
              <a:gd name="connsiteY893" fmla="*/ 5021061 h 5328708"/>
              <a:gd name="connsiteX894" fmla="*/ 4389961 w 6174102"/>
              <a:gd name="connsiteY894" fmla="*/ 5017222 h 5328708"/>
              <a:gd name="connsiteX895" fmla="*/ 4340864 w 6174102"/>
              <a:gd name="connsiteY895" fmla="*/ 5019654 h 5328708"/>
              <a:gd name="connsiteX896" fmla="*/ 4324638 w 6174102"/>
              <a:gd name="connsiteY896" fmla="*/ 5018988 h 5328708"/>
              <a:gd name="connsiteX897" fmla="*/ 4319339 w 6174102"/>
              <a:gd name="connsiteY897" fmla="*/ 5021852 h 5328708"/>
              <a:gd name="connsiteX898" fmla="*/ 4295187 w 6174102"/>
              <a:gd name="connsiteY898" fmla="*/ 5022002 h 5328708"/>
              <a:gd name="connsiteX899" fmla="*/ 4228039 w 6174102"/>
              <a:gd name="connsiteY899" fmla="*/ 5018010 h 5328708"/>
              <a:gd name="connsiteX900" fmla="*/ 4190920 w 6174102"/>
              <a:gd name="connsiteY900" fmla="*/ 5017222 h 5328708"/>
              <a:gd name="connsiteX901" fmla="*/ 1584200 w 6174102"/>
              <a:gd name="connsiteY901" fmla="*/ 5014310 h 5328708"/>
              <a:gd name="connsiteX902" fmla="*/ 1508099 w 6174102"/>
              <a:gd name="connsiteY902" fmla="*/ 5014310 h 5328708"/>
              <a:gd name="connsiteX903" fmla="*/ 1440091 w 6174102"/>
              <a:gd name="connsiteY903" fmla="*/ 5014310 h 5328708"/>
              <a:gd name="connsiteX904" fmla="*/ 1479853 w 6174102"/>
              <a:gd name="connsiteY904" fmla="*/ 5015493 h 5328708"/>
              <a:gd name="connsiteX905" fmla="*/ 1545912 w 6174102"/>
              <a:gd name="connsiteY905" fmla="*/ 5016311 h 5328708"/>
              <a:gd name="connsiteX906" fmla="*/ 1584200 w 6174102"/>
              <a:gd name="connsiteY906" fmla="*/ 5015641 h 5328708"/>
              <a:gd name="connsiteX907" fmla="*/ 1584200 w 6174102"/>
              <a:gd name="connsiteY907" fmla="*/ 5014310 h 5328708"/>
              <a:gd name="connsiteX908" fmla="*/ 570505 w 6174102"/>
              <a:gd name="connsiteY908" fmla="*/ 4975094 h 5328708"/>
              <a:gd name="connsiteX909" fmla="*/ 557654 w 6174102"/>
              <a:gd name="connsiteY909" fmla="*/ 4997150 h 5328708"/>
              <a:gd name="connsiteX910" fmla="*/ 538010 w 6174102"/>
              <a:gd name="connsiteY910" fmla="*/ 5027152 h 5328708"/>
              <a:gd name="connsiteX911" fmla="*/ 521259 w 6174102"/>
              <a:gd name="connsiteY911" fmla="*/ 5048477 h 5328708"/>
              <a:gd name="connsiteX912" fmla="*/ 503897 w 6174102"/>
              <a:gd name="connsiteY912" fmla="*/ 5078278 h 5328708"/>
              <a:gd name="connsiteX913" fmla="*/ 504013 w 6174102"/>
              <a:gd name="connsiteY913" fmla="*/ 5078312 h 5328708"/>
              <a:gd name="connsiteX914" fmla="*/ 503876 w 6174102"/>
              <a:gd name="connsiteY914" fmla="*/ 5078312 h 5328708"/>
              <a:gd name="connsiteX915" fmla="*/ 493796 w 6174102"/>
              <a:gd name="connsiteY915" fmla="*/ 5095614 h 5328708"/>
              <a:gd name="connsiteX916" fmla="*/ 512682 w 6174102"/>
              <a:gd name="connsiteY916" fmla="*/ 5095614 h 5328708"/>
              <a:gd name="connsiteX917" fmla="*/ 516358 w 6174102"/>
              <a:gd name="connsiteY917" fmla="*/ 5087068 h 5328708"/>
              <a:gd name="connsiteX918" fmla="*/ 511309 w 6174102"/>
              <a:gd name="connsiteY918" fmla="*/ 5084127 h 5328708"/>
              <a:gd name="connsiteX919" fmla="*/ 539626 w 6174102"/>
              <a:gd name="connsiteY919" fmla="*/ 5028095 h 5328708"/>
              <a:gd name="connsiteX920" fmla="*/ 568752 w 6174102"/>
              <a:gd name="connsiteY920" fmla="*/ 4997140 h 5328708"/>
              <a:gd name="connsiteX921" fmla="*/ 570505 w 6174102"/>
              <a:gd name="connsiteY921" fmla="*/ 4994097 h 5328708"/>
              <a:gd name="connsiteX922" fmla="*/ 585793 w 6174102"/>
              <a:gd name="connsiteY922" fmla="*/ 4967559 h 5328708"/>
              <a:gd name="connsiteX923" fmla="*/ 574874 w 6174102"/>
              <a:gd name="connsiteY923" fmla="*/ 4967594 h 5328708"/>
              <a:gd name="connsiteX924" fmla="*/ 573371 w 6174102"/>
              <a:gd name="connsiteY924" fmla="*/ 4970175 h 5328708"/>
              <a:gd name="connsiteX925" fmla="*/ 583925 w 6174102"/>
              <a:gd name="connsiteY925" fmla="*/ 4970802 h 5328708"/>
              <a:gd name="connsiteX926" fmla="*/ 586284 w 6174102"/>
              <a:gd name="connsiteY926" fmla="*/ 4955342 h 5328708"/>
              <a:gd name="connsiteX927" fmla="*/ 580690 w 6174102"/>
              <a:gd name="connsiteY927" fmla="*/ 4961075 h 5328708"/>
              <a:gd name="connsiteX928" fmla="*/ 589528 w 6174102"/>
              <a:gd name="connsiteY928" fmla="*/ 4961075 h 5328708"/>
              <a:gd name="connsiteX929" fmla="*/ 591185 w 6174102"/>
              <a:gd name="connsiteY929" fmla="*/ 4958198 h 5328708"/>
              <a:gd name="connsiteX930" fmla="*/ 1673553 w 6174102"/>
              <a:gd name="connsiteY930" fmla="*/ 4946936 h 5328708"/>
              <a:gd name="connsiteX931" fmla="*/ 1740700 w 6174102"/>
              <a:gd name="connsiteY931" fmla="*/ 4950929 h 5328708"/>
              <a:gd name="connsiteX932" fmla="*/ 1777819 w 6174102"/>
              <a:gd name="connsiteY932" fmla="*/ 4951717 h 5328708"/>
              <a:gd name="connsiteX933" fmla="*/ 1578778 w 6174102"/>
              <a:gd name="connsiteY933" fmla="*/ 4951717 h 5328708"/>
              <a:gd name="connsiteX934" fmla="*/ 1627875 w 6174102"/>
              <a:gd name="connsiteY934" fmla="*/ 4949285 h 5328708"/>
              <a:gd name="connsiteX935" fmla="*/ 1644101 w 6174102"/>
              <a:gd name="connsiteY935" fmla="*/ 4949950 h 5328708"/>
              <a:gd name="connsiteX936" fmla="*/ 1649399 w 6174102"/>
              <a:gd name="connsiteY936" fmla="*/ 4947087 h 5328708"/>
              <a:gd name="connsiteX937" fmla="*/ 1287663 w 6174102"/>
              <a:gd name="connsiteY937" fmla="*/ 4889395 h 5328708"/>
              <a:gd name="connsiteX938" fmla="*/ 1233945 w 6174102"/>
              <a:gd name="connsiteY938" fmla="*/ 4889395 h 5328708"/>
              <a:gd name="connsiteX939" fmla="*/ 1211562 w 6174102"/>
              <a:gd name="connsiteY939" fmla="*/ 4889395 h 5328708"/>
              <a:gd name="connsiteX940" fmla="*/ 1209789 w 6174102"/>
              <a:gd name="connsiteY940" fmla="*/ 4889470 h 5328708"/>
              <a:gd name="connsiteX941" fmla="*/ 1237833 w 6174102"/>
              <a:gd name="connsiteY941" fmla="*/ 4894031 h 5328708"/>
              <a:gd name="connsiteX942" fmla="*/ 1270847 w 6174102"/>
              <a:gd name="connsiteY942" fmla="*/ 4891870 h 5328708"/>
              <a:gd name="connsiteX943" fmla="*/ 1293935 w 6174102"/>
              <a:gd name="connsiteY943" fmla="*/ 4889581 h 5328708"/>
              <a:gd name="connsiteX944" fmla="*/ 1122033 w 6174102"/>
              <a:gd name="connsiteY944" fmla="*/ 4886734 h 5328708"/>
              <a:gd name="connsiteX945" fmla="*/ 1101962 w 6174102"/>
              <a:gd name="connsiteY945" fmla="*/ 4886734 h 5328708"/>
              <a:gd name="connsiteX946" fmla="*/ 1121444 w 6174102"/>
              <a:gd name="connsiteY946" fmla="*/ 4887378 h 5328708"/>
              <a:gd name="connsiteX947" fmla="*/ 1122857 w 6174102"/>
              <a:gd name="connsiteY947" fmla="*/ 4887468 h 5328708"/>
              <a:gd name="connsiteX948" fmla="*/ 1086221 w 6174102"/>
              <a:gd name="connsiteY948" fmla="*/ 4884072 h 5328708"/>
              <a:gd name="connsiteX949" fmla="*/ 1059362 w 6174102"/>
              <a:gd name="connsiteY949" fmla="*/ 4884072 h 5328708"/>
              <a:gd name="connsiteX950" fmla="*/ 1058243 w 6174102"/>
              <a:gd name="connsiteY950" fmla="*/ 4886401 h 5328708"/>
              <a:gd name="connsiteX951" fmla="*/ 1054843 w 6174102"/>
              <a:gd name="connsiteY951" fmla="*/ 4886545 h 5328708"/>
              <a:gd name="connsiteX952" fmla="*/ 1085180 w 6174102"/>
              <a:gd name="connsiteY952" fmla="*/ 4886545 h 5328708"/>
              <a:gd name="connsiteX953" fmla="*/ 665531 w 6174102"/>
              <a:gd name="connsiteY953" fmla="*/ 4879983 h 5328708"/>
              <a:gd name="connsiteX954" fmla="*/ 665349 w 6174102"/>
              <a:gd name="connsiteY954" fmla="*/ 4880343 h 5328708"/>
              <a:gd name="connsiteX955" fmla="*/ 660307 w 6174102"/>
              <a:gd name="connsiteY955" fmla="*/ 4890989 h 5328708"/>
              <a:gd name="connsiteX956" fmla="*/ 675476 w 6174102"/>
              <a:gd name="connsiteY956" fmla="*/ 4890538 h 5328708"/>
              <a:gd name="connsiteX957" fmla="*/ 711286 w 6174102"/>
              <a:gd name="connsiteY957" fmla="*/ 4895861 h 5328708"/>
              <a:gd name="connsiteX958" fmla="*/ 711286 w 6174102"/>
              <a:gd name="connsiteY958" fmla="*/ 4899854 h 5328708"/>
              <a:gd name="connsiteX959" fmla="*/ 697857 w 6174102"/>
              <a:gd name="connsiteY959" fmla="*/ 4903847 h 5328708"/>
              <a:gd name="connsiteX960" fmla="*/ 711286 w 6174102"/>
              <a:gd name="connsiteY960" fmla="*/ 4905179 h 5328708"/>
              <a:gd name="connsiteX961" fmla="*/ 729192 w 6174102"/>
              <a:gd name="connsiteY961" fmla="*/ 4905179 h 5328708"/>
              <a:gd name="connsiteX962" fmla="*/ 751575 w 6174102"/>
              <a:gd name="connsiteY962" fmla="*/ 4905179 h 5328708"/>
              <a:gd name="connsiteX963" fmla="*/ 751575 w 6174102"/>
              <a:gd name="connsiteY963" fmla="*/ 4909170 h 5328708"/>
              <a:gd name="connsiteX964" fmla="*/ 733669 w 6174102"/>
              <a:gd name="connsiteY964" fmla="*/ 4909170 h 5328708"/>
              <a:gd name="connsiteX965" fmla="*/ 720240 w 6174102"/>
              <a:gd name="connsiteY965" fmla="*/ 4914495 h 5328708"/>
              <a:gd name="connsiteX966" fmla="*/ 657570 w 6174102"/>
              <a:gd name="connsiteY966" fmla="*/ 4917156 h 5328708"/>
              <a:gd name="connsiteX967" fmla="*/ 649431 w 6174102"/>
              <a:gd name="connsiteY967" fmla="*/ 4915815 h 5328708"/>
              <a:gd name="connsiteX968" fmla="*/ 648482 w 6174102"/>
              <a:gd name="connsiteY968" fmla="*/ 4918149 h 5328708"/>
              <a:gd name="connsiteX969" fmla="*/ 657570 w 6174102"/>
              <a:gd name="connsiteY969" fmla="*/ 4918487 h 5328708"/>
              <a:gd name="connsiteX970" fmla="*/ 684428 w 6174102"/>
              <a:gd name="connsiteY970" fmla="*/ 4921149 h 5328708"/>
              <a:gd name="connsiteX971" fmla="*/ 769481 w 6174102"/>
              <a:gd name="connsiteY971" fmla="*/ 4921149 h 5328708"/>
              <a:gd name="connsiteX972" fmla="*/ 818723 w 6174102"/>
              <a:gd name="connsiteY972" fmla="*/ 4923811 h 5328708"/>
              <a:gd name="connsiteX973" fmla="*/ 827675 w 6174102"/>
              <a:gd name="connsiteY973" fmla="*/ 4923811 h 5328708"/>
              <a:gd name="connsiteX974" fmla="*/ 894822 w 6174102"/>
              <a:gd name="connsiteY974" fmla="*/ 4923811 h 5328708"/>
              <a:gd name="connsiteX975" fmla="*/ 961970 w 6174102"/>
              <a:gd name="connsiteY975" fmla="*/ 4923811 h 5328708"/>
              <a:gd name="connsiteX976" fmla="*/ 1158935 w 6174102"/>
              <a:gd name="connsiteY976" fmla="*/ 4926472 h 5328708"/>
              <a:gd name="connsiteX977" fmla="*/ 1163410 w 6174102"/>
              <a:gd name="connsiteY977" fmla="*/ 4925141 h 5328708"/>
              <a:gd name="connsiteX978" fmla="*/ 1145506 w 6174102"/>
              <a:gd name="connsiteY978" fmla="*/ 4923811 h 5328708"/>
              <a:gd name="connsiteX979" fmla="*/ 1141029 w 6174102"/>
              <a:gd name="connsiteY979" fmla="*/ 4922479 h 5328708"/>
              <a:gd name="connsiteX980" fmla="*/ 1145506 w 6174102"/>
              <a:gd name="connsiteY980" fmla="*/ 4919818 h 5328708"/>
              <a:gd name="connsiteX981" fmla="*/ 1158935 w 6174102"/>
              <a:gd name="connsiteY981" fmla="*/ 4917156 h 5328708"/>
              <a:gd name="connsiteX982" fmla="*/ 1235034 w 6174102"/>
              <a:gd name="connsiteY982" fmla="*/ 4914495 h 5328708"/>
              <a:gd name="connsiteX983" fmla="*/ 1460179 w 6174102"/>
              <a:gd name="connsiteY983" fmla="*/ 4914495 h 5328708"/>
              <a:gd name="connsiteX984" fmla="*/ 1480151 w 6174102"/>
              <a:gd name="connsiteY984" fmla="*/ 4912021 h 5328708"/>
              <a:gd name="connsiteX985" fmla="*/ 1480405 w 6174102"/>
              <a:gd name="connsiteY985" fmla="*/ 4912002 h 5328708"/>
              <a:gd name="connsiteX986" fmla="*/ 1501567 w 6174102"/>
              <a:gd name="connsiteY986" fmla="*/ 4913658 h 5328708"/>
              <a:gd name="connsiteX987" fmla="*/ 1517612 w 6174102"/>
              <a:gd name="connsiteY987" fmla="*/ 4912997 h 5328708"/>
              <a:gd name="connsiteX988" fmla="*/ 1543911 w 6174102"/>
              <a:gd name="connsiteY988" fmla="*/ 4906509 h 5328708"/>
              <a:gd name="connsiteX989" fmla="*/ 1526005 w 6174102"/>
              <a:gd name="connsiteY989" fmla="*/ 4902516 h 5328708"/>
              <a:gd name="connsiteX990" fmla="*/ 1481241 w 6174102"/>
              <a:gd name="connsiteY990" fmla="*/ 4907840 h 5328708"/>
              <a:gd name="connsiteX991" fmla="*/ 1467812 w 6174102"/>
              <a:gd name="connsiteY991" fmla="*/ 4909170 h 5328708"/>
              <a:gd name="connsiteX992" fmla="*/ 1423046 w 6174102"/>
              <a:gd name="connsiteY992" fmla="*/ 4907840 h 5328708"/>
              <a:gd name="connsiteX993" fmla="*/ 1346946 w 6174102"/>
              <a:gd name="connsiteY993" fmla="*/ 4903847 h 5328708"/>
              <a:gd name="connsiteX994" fmla="*/ 1315611 w 6174102"/>
              <a:gd name="connsiteY994" fmla="*/ 4902516 h 5328708"/>
              <a:gd name="connsiteX995" fmla="*/ 1261893 w 6174102"/>
              <a:gd name="connsiteY995" fmla="*/ 4906509 h 5328708"/>
              <a:gd name="connsiteX996" fmla="*/ 1235034 w 6174102"/>
              <a:gd name="connsiteY996" fmla="*/ 4906509 h 5328708"/>
              <a:gd name="connsiteX997" fmla="*/ 1185793 w 6174102"/>
              <a:gd name="connsiteY997" fmla="*/ 4906509 h 5328708"/>
              <a:gd name="connsiteX998" fmla="*/ 1149981 w 6174102"/>
              <a:gd name="connsiteY998" fmla="*/ 4905179 h 5328708"/>
              <a:gd name="connsiteX999" fmla="*/ 1064929 w 6174102"/>
              <a:gd name="connsiteY999" fmla="*/ 4898524 h 5328708"/>
              <a:gd name="connsiteX1000" fmla="*/ 1042546 w 6174102"/>
              <a:gd name="connsiteY1000" fmla="*/ 4901186 h 5328708"/>
              <a:gd name="connsiteX1001" fmla="*/ 975399 w 6174102"/>
              <a:gd name="connsiteY1001" fmla="*/ 4907840 h 5328708"/>
              <a:gd name="connsiteX1002" fmla="*/ 903776 w 6174102"/>
              <a:gd name="connsiteY1002" fmla="*/ 4907840 h 5328708"/>
              <a:gd name="connsiteX1003" fmla="*/ 818723 w 6174102"/>
              <a:gd name="connsiteY1003" fmla="*/ 4902516 h 5328708"/>
              <a:gd name="connsiteX1004" fmla="*/ 796340 w 6174102"/>
              <a:gd name="connsiteY1004" fmla="*/ 4902516 h 5328708"/>
              <a:gd name="connsiteX1005" fmla="*/ 773958 w 6174102"/>
              <a:gd name="connsiteY1005" fmla="*/ 4898524 h 5328708"/>
              <a:gd name="connsiteX1006" fmla="*/ 854535 w 6174102"/>
              <a:gd name="connsiteY1006" fmla="*/ 4895861 h 5328708"/>
              <a:gd name="connsiteX1007" fmla="*/ 957493 w 6174102"/>
              <a:gd name="connsiteY1007" fmla="*/ 4890538 h 5328708"/>
              <a:gd name="connsiteX1008" fmla="*/ 1024640 w 6174102"/>
              <a:gd name="connsiteY1008" fmla="*/ 4886545 h 5328708"/>
              <a:gd name="connsiteX1009" fmla="*/ 1049921 w 6174102"/>
              <a:gd name="connsiteY1009" fmla="*/ 4886545 h 5328708"/>
              <a:gd name="connsiteX1010" fmla="*/ 1044813 w 6174102"/>
              <a:gd name="connsiteY1010" fmla="*/ 4884571 h 5328708"/>
              <a:gd name="connsiteX1011" fmla="*/ 1045932 w 6174102"/>
              <a:gd name="connsiteY1011" fmla="*/ 4881410 h 5328708"/>
              <a:gd name="connsiteX1012" fmla="*/ 974309 w 6174102"/>
              <a:gd name="connsiteY1012" fmla="*/ 4880079 h 5328708"/>
              <a:gd name="connsiteX1013" fmla="*/ 960880 w 6174102"/>
              <a:gd name="connsiteY1013" fmla="*/ 4880079 h 5328708"/>
              <a:gd name="connsiteX1014" fmla="*/ 942974 w 6174102"/>
              <a:gd name="connsiteY1014" fmla="*/ 4881410 h 5328708"/>
              <a:gd name="connsiteX1015" fmla="*/ 902686 w 6174102"/>
              <a:gd name="connsiteY1015" fmla="*/ 4884072 h 5328708"/>
              <a:gd name="connsiteX1016" fmla="*/ 862397 w 6174102"/>
              <a:gd name="connsiteY1016" fmla="*/ 4884072 h 5328708"/>
              <a:gd name="connsiteX1017" fmla="*/ 822110 w 6174102"/>
              <a:gd name="connsiteY1017" fmla="*/ 4881410 h 5328708"/>
              <a:gd name="connsiteX1018" fmla="*/ 790773 w 6174102"/>
              <a:gd name="connsiteY1018" fmla="*/ 4881410 h 5328708"/>
              <a:gd name="connsiteX1019" fmla="*/ 772867 w 6174102"/>
              <a:gd name="connsiteY1019" fmla="*/ 4884072 h 5328708"/>
              <a:gd name="connsiteX1020" fmla="*/ 750486 w 6174102"/>
              <a:gd name="connsiteY1020" fmla="*/ 4884072 h 5328708"/>
              <a:gd name="connsiteX1021" fmla="*/ 710197 w 6174102"/>
              <a:gd name="connsiteY1021" fmla="*/ 4884072 h 5328708"/>
              <a:gd name="connsiteX1022" fmla="*/ 705721 w 6174102"/>
              <a:gd name="connsiteY1022" fmla="*/ 4884072 h 5328708"/>
              <a:gd name="connsiteX1023" fmla="*/ 672706 w 6174102"/>
              <a:gd name="connsiteY1023" fmla="*/ 4883074 h 5328708"/>
              <a:gd name="connsiteX1024" fmla="*/ 670826 w 6174102"/>
              <a:gd name="connsiteY1024" fmla="*/ 4869506 h 5328708"/>
              <a:gd name="connsiteX1025" fmla="*/ 669684 w 6174102"/>
              <a:gd name="connsiteY1025" fmla="*/ 4871767 h 5328708"/>
              <a:gd name="connsiteX1026" fmla="*/ 835594 w 6174102"/>
              <a:gd name="connsiteY1026" fmla="*/ 4871767 h 5328708"/>
              <a:gd name="connsiteX1027" fmla="*/ 830973 w 6174102"/>
              <a:gd name="connsiteY1027" fmla="*/ 4871538 h 5328708"/>
              <a:gd name="connsiteX1028" fmla="*/ 772779 w 6174102"/>
              <a:gd name="connsiteY1028" fmla="*/ 4871538 h 5328708"/>
              <a:gd name="connsiteX1029" fmla="*/ 683249 w 6174102"/>
              <a:gd name="connsiteY1029" fmla="*/ 4870206 h 5328708"/>
              <a:gd name="connsiteX1030" fmla="*/ 705721 w 6174102"/>
              <a:gd name="connsiteY1030" fmla="*/ 4861447 h 5328708"/>
              <a:gd name="connsiteX1031" fmla="*/ 687815 w 6174102"/>
              <a:gd name="connsiteY1031" fmla="*/ 4862777 h 5328708"/>
              <a:gd name="connsiteX1032" fmla="*/ 674226 w 6174102"/>
              <a:gd name="connsiteY1032" fmla="*/ 4862777 h 5328708"/>
              <a:gd name="connsiteX1033" fmla="*/ 672881 w 6174102"/>
              <a:gd name="connsiteY1033" fmla="*/ 4865439 h 5328708"/>
              <a:gd name="connsiteX1034" fmla="*/ 705721 w 6174102"/>
              <a:gd name="connsiteY1034" fmla="*/ 4865439 h 5328708"/>
              <a:gd name="connsiteX1035" fmla="*/ 719150 w 6174102"/>
              <a:gd name="connsiteY1035" fmla="*/ 4862777 h 5328708"/>
              <a:gd name="connsiteX1036" fmla="*/ 705721 w 6174102"/>
              <a:gd name="connsiteY1036" fmla="*/ 4861447 h 5328708"/>
              <a:gd name="connsiteX1037" fmla="*/ 866874 w 6174102"/>
              <a:gd name="connsiteY1037" fmla="*/ 4829506 h 5328708"/>
              <a:gd name="connsiteX1038" fmla="*/ 804203 w 6174102"/>
              <a:gd name="connsiteY1038" fmla="*/ 4840152 h 5328708"/>
              <a:gd name="connsiteX1039" fmla="*/ 795250 w 6174102"/>
              <a:gd name="connsiteY1039" fmla="*/ 4842815 h 5328708"/>
              <a:gd name="connsiteX1040" fmla="*/ 804203 w 6174102"/>
              <a:gd name="connsiteY1040" fmla="*/ 4845476 h 5328708"/>
              <a:gd name="connsiteX1041" fmla="*/ 866874 w 6174102"/>
              <a:gd name="connsiteY1041" fmla="*/ 4846807 h 5328708"/>
              <a:gd name="connsiteX1042" fmla="*/ 880303 w 6174102"/>
              <a:gd name="connsiteY1042" fmla="*/ 4848138 h 5328708"/>
              <a:gd name="connsiteX1043" fmla="*/ 902686 w 6174102"/>
              <a:gd name="connsiteY1043" fmla="*/ 4852131 h 5328708"/>
              <a:gd name="connsiteX1044" fmla="*/ 911639 w 6174102"/>
              <a:gd name="connsiteY1044" fmla="*/ 4857454 h 5328708"/>
              <a:gd name="connsiteX1045" fmla="*/ 898209 w 6174102"/>
              <a:gd name="connsiteY1045" fmla="*/ 4862777 h 5328708"/>
              <a:gd name="connsiteX1046" fmla="*/ 916114 w 6174102"/>
              <a:gd name="connsiteY1046" fmla="*/ 4862777 h 5328708"/>
              <a:gd name="connsiteX1047" fmla="*/ 947451 w 6174102"/>
              <a:gd name="connsiteY1047" fmla="*/ 4861447 h 5328708"/>
              <a:gd name="connsiteX1048" fmla="*/ 983263 w 6174102"/>
              <a:gd name="connsiteY1048" fmla="*/ 4862777 h 5328708"/>
              <a:gd name="connsiteX1049" fmla="*/ 1005644 w 6174102"/>
              <a:gd name="connsiteY1049" fmla="*/ 4869432 h 5328708"/>
              <a:gd name="connsiteX1050" fmla="*/ 1023550 w 6174102"/>
              <a:gd name="connsiteY1050" fmla="*/ 4870763 h 5328708"/>
              <a:gd name="connsiteX1051" fmla="*/ 1095173 w 6174102"/>
              <a:gd name="connsiteY1051" fmla="*/ 4870763 h 5328708"/>
              <a:gd name="connsiteX1052" fmla="*/ 1171274 w 6174102"/>
              <a:gd name="connsiteY1052" fmla="*/ 4870763 h 5328708"/>
              <a:gd name="connsiteX1053" fmla="*/ 1171274 w 6174102"/>
              <a:gd name="connsiteY1053" fmla="*/ 4872094 h 5328708"/>
              <a:gd name="connsiteX1054" fmla="*/ 1095173 w 6174102"/>
              <a:gd name="connsiteY1054" fmla="*/ 4873425 h 5328708"/>
              <a:gd name="connsiteX1055" fmla="*/ 1113079 w 6174102"/>
              <a:gd name="connsiteY1055" fmla="*/ 4877418 h 5328708"/>
              <a:gd name="connsiteX1056" fmla="*/ 1247374 w 6174102"/>
              <a:gd name="connsiteY1056" fmla="*/ 4881410 h 5328708"/>
              <a:gd name="connsiteX1057" fmla="*/ 1274232 w 6174102"/>
              <a:gd name="connsiteY1057" fmla="*/ 4881410 h 5328708"/>
              <a:gd name="connsiteX1058" fmla="*/ 1308366 w 6174102"/>
              <a:gd name="connsiteY1058" fmla="*/ 4883406 h 5328708"/>
              <a:gd name="connsiteX1059" fmla="*/ 1322000 w 6174102"/>
              <a:gd name="connsiteY1059" fmla="*/ 4886799 h 5328708"/>
              <a:gd name="connsiteX1060" fmla="*/ 1324565 w 6174102"/>
              <a:gd name="connsiteY1060" fmla="*/ 4886545 h 5328708"/>
              <a:gd name="connsiteX1061" fmla="*/ 1333517 w 6174102"/>
              <a:gd name="connsiteY1061" fmla="*/ 4887877 h 5328708"/>
              <a:gd name="connsiteX1062" fmla="*/ 1346946 w 6174102"/>
              <a:gd name="connsiteY1062" fmla="*/ 4889208 h 5328708"/>
              <a:gd name="connsiteX1063" fmla="*/ 1357737 w 6174102"/>
              <a:gd name="connsiteY1063" fmla="*/ 4889395 h 5328708"/>
              <a:gd name="connsiteX1064" fmla="*/ 1372715 w 6174102"/>
              <a:gd name="connsiteY1064" fmla="*/ 4889395 h 5328708"/>
              <a:gd name="connsiteX1065" fmla="*/ 1375891 w 6174102"/>
              <a:gd name="connsiteY1065" fmla="*/ 4889710 h 5328708"/>
              <a:gd name="connsiteX1066" fmla="*/ 1414094 w 6174102"/>
              <a:gd name="connsiteY1066" fmla="*/ 4890372 h 5328708"/>
              <a:gd name="connsiteX1067" fmla="*/ 1481241 w 6174102"/>
              <a:gd name="connsiteY1067" fmla="*/ 4890538 h 5328708"/>
              <a:gd name="connsiteX1068" fmla="*/ 1521529 w 6174102"/>
              <a:gd name="connsiteY1068" fmla="*/ 4893200 h 5328708"/>
              <a:gd name="connsiteX1069" fmla="*/ 1535996 w 6174102"/>
              <a:gd name="connsiteY1069" fmla="*/ 4893200 h 5328708"/>
              <a:gd name="connsiteX1070" fmla="*/ 1536666 w 6174102"/>
              <a:gd name="connsiteY1070" fmla="*/ 4892722 h 5328708"/>
              <a:gd name="connsiteX1071" fmla="*/ 1529392 w 6174102"/>
              <a:gd name="connsiteY1071" fmla="*/ 4890727 h 5328708"/>
              <a:gd name="connsiteX1072" fmla="*/ 1489104 w 6174102"/>
              <a:gd name="connsiteY1072" fmla="*/ 4886734 h 5328708"/>
              <a:gd name="connsiteX1073" fmla="*/ 1520439 w 6174102"/>
              <a:gd name="connsiteY1073" fmla="*/ 4886734 h 5328708"/>
              <a:gd name="connsiteX1074" fmla="*/ 1524916 w 6174102"/>
              <a:gd name="connsiteY1074" fmla="*/ 4882741 h 5328708"/>
              <a:gd name="connsiteX1075" fmla="*/ 1524916 w 6174102"/>
              <a:gd name="connsiteY1075" fmla="*/ 4880079 h 5328708"/>
              <a:gd name="connsiteX1076" fmla="*/ 1529392 w 6174102"/>
              <a:gd name="connsiteY1076" fmla="*/ 4880079 h 5328708"/>
              <a:gd name="connsiteX1077" fmla="*/ 1574157 w 6174102"/>
              <a:gd name="connsiteY1077" fmla="*/ 4881410 h 5328708"/>
              <a:gd name="connsiteX1078" fmla="*/ 1583109 w 6174102"/>
              <a:gd name="connsiteY1078" fmla="*/ 4880079 h 5328708"/>
              <a:gd name="connsiteX1079" fmla="*/ 1578634 w 6174102"/>
              <a:gd name="connsiteY1079" fmla="*/ 4877418 h 5328708"/>
              <a:gd name="connsiteX1080" fmla="*/ 1551774 w 6174102"/>
              <a:gd name="connsiteY1080" fmla="*/ 4872094 h 5328708"/>
              <a:gd name="connsiteX1081" fmla="*/ 1547298 w 6174102"/>
              <a:gd name="connsiteY1081" fmla="*/ 4865439 h 5328708"/>
              <a:gd name="connsiteX1082" fmla="*/ 1556251 w 6174102"/>
              <a:gd name="connsiteY1082" fmla="*/ 4861447 h 5328708"/>
              <a:gd name="connsiteX1083" fmla="*/ 1578634 w 6174102"/>
              <a:gd name="connsiteY1083" fmla="*/ 4861447 h 5328708"/>
              <a:gd name="connsiteX1084" fmla="*/ 1632351 w 6174102"/>
              <a:gd name="connsiteY1084" fmla="*/ 4866770 h 5328708"/>
              <a:gd name="connsiteX1085" fmla="*/ 1654733 w 6174102"/>
              <a:gd name="connsiteY1085" fmla="*/ 4864109 h 5328708"/>
              <a:gd name="connsiteX1086" fmla="*/ 1668163 w 6174102"/>
              <a:gd name="connsiteY1086" fmla="*/ 4856123 h 5328708"/>
              <a:gd name="connsiteX1087" fmla="*/ 1708452 w 6174102"/>
              <a:gd name="connsiteY1087" fmla="*/ 4853461 h 5328708"/>
              <a:gd name="connsiteX1088" fmla="*/ 1744262 w 6174102"/>
              <a:gd name="connsiteY1088" fmla="*/ 4854793 h 5328708"/>
              <a:gd name="connsiteX1089" fmla="*/ 1753216 w 6174102"/>
              <a:gd name="connsiteY1089" fmla="*/ 4850800 h 5328708"/>
              <a:gd name="connsiteX1090" fmla="*/ 1744262 w 6174102"/>
              <a:gd name="connsiteY1090" fmla="*/ 4846807 h 5328708"/>
              <a:gd name="connsiteX1091" fmla="*/ 1730833 w 6174102"/>
              <a:gd name="connsiteY1091" fmla="*/ 4848138 h 5328708"/>
              <a:gd name="connsiteX1092" fmla="*/ 1677116 w 6174102"/>
              <a:gd name="connsiteY1092" fmla="*/ 4844145 h 5328708"/>
              <a:gd name="connsiteX1093" fmla="*/ 1672639 w 6174102"/>
              <a:gd name="connsiteY1093" fmla="*/ 4836160 h 5328708"/>
              <a:gd name="connsiteX1094" fmla="*/ 1632351 w 6174102"/>
              <a:gd name="connsiteY1094" fmla="*/ 4836160 h 5328708"/>
              <a:gd name="connsiteX1095" fmla="*/ 1596540 w 6174102"/>
              <a:gd name="connsiteY1095" fmla="*/ 4834829 h 5328708"/>
              <a:gd name="connsiteX1096" fmla="*/ 1565205 w 6174102"/>
              <a:gd name="connsiteY1096" fmla="*/ 4836160 h 5328708"/>
              <a:gd name="connsiteX1097" fmla="*/ 1453292 w 6174102"/>
              <a:gd name="connsiteY1097" fmla="*/ 4837491 h 5328708"/>
              <a:gd name="connsiteX1098" fmla="*/ 1404050 w 6174102"/>
              <a:gd name="connsiteY1098" fmla="*/ 4837491 h 5328708"/>
              <a:gd name="connsiteX1099" fmla="*/ 1327951 w 6174102"/>
              <a:gd name="connsiteY1099" fmla="*/ 4844145 h 5328708"/>
              <a:gd name="connsiteX1100" fmla="*/ 1318998 w 6174102"/>
              <a:gd name="connsiteY1100" fmla="*/ 4840152 h 5328708"/>
              <a:gd name="connsiteX1101" fmla="*/ 1269757 w 6174102"/>
              <a:gd name="connsiteY1101" fmla="*/ 4838822 h 5328708"/>
              <a:gd name="connsiteX1102" fmla="*/ 1233945 w 6174102"/>
              <a:gd name="connsiteY1102" fmla="*/ 4844145 h 5328708"/>
              <a:gd name="connsiteX1103" fmla="*/ 1202610 w 6174102"/>
              <a:gd name="connsiteY1103" fmla="*/ 4846807 h 5328708"/>
              <a:gd name="connsiteX1104" fmla="*/ 1139939 w 6174102"/>
              <a:gd name="connsiteY1104" fmla="*/ 4836160 h 5328708"/>
              <a:gd name="connsiteX1105" fmla="*/ 1104127 w 6174102"/>
              <a:gd name="connsiteY1105" fmla="*/ 4830836 h 5328708"/>
              <a:gd name="connsiteX1106" fmla="*/ 1077269 w 6174102"/>
              <a:gd name="connsiteY1106" fmla="*/ 4833499 h 5328708"/>
              <a:gd name="connsiteX1107" fmla="*/ 1054886 w 6174102"/>
              <a:gd name="connsiteY1107" fmla="*/ 4837491 h 5328708"/>
              <a:gd name="connsiteX1108" fmla="*/ 1045932 w 6174102"/>
              <a:gd name="connsiteY1108" fmla="*/ 4844145 h 5328708"/>
              <a:gd name="connsiteX1109" fmla="*/ 1010121 w 6174102"/>
              <a:gd name="connsiteY1109" fmla="*/ 4844145 h 5328708"/>
              <a:gd name="connsiteX1110" fmla="*/ 992215 w 6174102"/>
              <a:gd name="connsiteY1110" fmla="*/ 4837491 h 5328708"/>
              <a:gd name="connsiteX1111" fmla="*/ 960880 w 6174102"/>
              <a:gd name="connsiteY1111" fmla="*/ 4838822 h 5328708"/>
              <a:gd name="connsiteX1112" fmla="*/ 911639 w 6174102"/>
              <a:gd name="connsiteY1112" fmla="*/ 4842815 h 5328708"/>
              <a:gd name="connsiteX1113" fmla="*/ 898209 w 6174102"/>
              <a:gd name="connsiteY1113" fmla="*/ 4841483 h 5328708"/>
              <a:gd name="connsiteX1114" fmla="*/ 880303 w 6174102"/>
              <a:gd name="connsiteY1114" fmla="*/ 4832167 h 5328708"/>
              <a:gd name="connsiteX1115" fmla="*/ 866874 w 6174102"/>
              <a:gd name="connsiteY1115" fmla="*/ 4829506 h 5328708"/>
              <a:gd name="connsiteX1116" fmla="*/ 714144 w 6174102"/>
              <a:gd name="connsiteY1116" fmla="*/ 4808939 h 5328708"/>
              <a:gd name="connsiteX1117" fmla="*/ 714619 w 6174102"/>
              <a:gd name="connsiteY1117" fmla="*/ 4810590 h 5328708"/>
              <a:gd name="connsiteX1118" fmla="*/ 696560 w 6174102"/>
              <a:gd name="connsiteY1118" fmla="*/ 4841587 h 5328708"/>
              <a:gd name="connsiteX1119" fmla="*/ 691268 w 6174102"/>
              <a:gd name="connsiteY1119" fmla="*/ 4844920 h 5328708"/>
              <a:gd name="connsiteX1120" fmla="*/ 710107 w 6174102"/>
              <a:gd name="connsiteY1120" fmla="*/ 4844920 h 5328708"/>
              <a:gd name="connsiteX1121" fmla="*/ 777255 w 6174102"/>
              <a:gd name="connsiteY1121" fmla="*/ 4831611 h 5328708"/>
              <a:gd name="connsiteX1122" fmla="*/ 777255 w 6174102"/>
              <a:gd name="connsiteY1122" fmla="*/ 4828949 h 5328708"/>
              <a:gd name="connsiteX1123" fmla="*/ 759349 w 6174102"/>
              <a:gd name="connsiteY1123" fmla="*/ 4818302 h 5328708"/>
              <a:gd name="connsiteX1124" fmla="*/ 732490 w 6174102"/>
              <a:gd name="connsiteY1124" fmla="*/ 4810317 h 5328708"/>
              <a:gd name="connsiteX1125" fmla="*/ 404218 w 6174102"/>
              <a:gd name="connsiteY1125" fmla="*/ 4805314 h 5328708"/>
              <a:gd name="connsiteX1126" fmla="*/ 401552 w 6174102"/>
              <a:gd name="connsiteY1126" fmla="*/ 4809121 h 5328708"/>
              <a:gd name="connsiteX1127" fmla="*/ 399645 w 6174102"/>
              <a:gd name="connsiteY1127" fmla="*/ 4813227 h 5328708"/>
              <a:gd name="connsiteX1128" fmla="*/ 346286 w 6174102"/>
              <a:gd name="connsiteY1128" fmla="*/ 4804077 h 5328708"/>
              <a:gd name="connsiteX1129" fmla="*/ 326017 w 6174102"/>
              <a:gd name="connsiteY1129" fmla="*/ 4838867 h 5328708"/>
              <a:gd name="connsiteX1130" fmla="*/ 328740 w 6174102"/>
              <a:gd name="connsiteY1130" fmla="*/ 4836807 h 5328708"/>
              <a:gd name="connsiteX1131" fmla="*/ 336973 w 6174102"/>
              <a:gd name="connsiteY1131" fmla="*/ 4837070 h 5328708"/>
              <a:gd name="connsiteX1132" fmla="*/ 346964 w 6174102"/>
              <a:gd name="connsiteY1132" fmla="*/ 4827349 h 5328708"/>
              <a:gd name="connsiteX1133" fmla="*/ 348641 w 6174102"/>
              <a:gd name="connsiteY1133" fmla="*/ 4821794 h 5328708"/>
              <a:gd name="connsiteX1134" fmla="*/ 348197 w 6174102"/>
              <a:gd name="connsiteY1134" fmla="*/ 4821947 h 5328708"/>
              <a:gd name="connsiteX1135" fmla="*/ 349562 w 6174102"/>
              <a:gd name="connsiteY1135" fmla="*/ 4818746 h 5328708"/>
              <a:gd name="connsiteX1136" fmla="*/ 349900 w 6174102"/>
              <a:gd name="connsiteY1136" fmla="*/ 4817622 h 5328708"/>
              <a:gd name="connsiteX1137" fmla="*/ 341607 w 6174102"/>
              <a:gd name="connsiteY1137" fmla="*/ 4812791 h 5328708"/>
              <a:gd name="connsiteX1138" fmla="*/ 994968 w 6174102"/>
              <a:gd name="connsiteY1138" fmla="*/ 4770947 h 5328708"/>
              <a:gd name="connsiteX1139" fmla="*/ 822110 w 6174102"/>
              <a:gd name="connsiteY1139" fmla="*/ 4770947 h 5328708"/>
              <a:gd name="connsiteX1140" fmla="*/ 746009 w 6174102"/>
              <a:gd name="connsiteY1140" fmla="*/ 4773608 h 5328708"/>
              <a:gd name="connsiteX1141" fmla="*/ 732580 w 6174102"/>
              <a:gd name="connsiteY1141" fmla="*/ 4776271 h 5328708"/>
              <a:gd name="connsiteX1142" fmla="*/ 728103 w 6174102"/>
              <a:gd name="connsiteY1142" fmla="*/ 4778932 h 5328708"/>
              <a:gd name="connsiteX1143" fmla="*/ 732580 w 6174102"/>
              <a:gd name="connsiteY1143" fmla="*/ 4780263 h 5328708"/>
              <a:gd name="connsiteX1144" fmla="*/ 750486 w 6174102"/>
              <a:gd name="connsiteY1144" fmla="*/ 4781594 h 5328708"/>
              <a:gd name="connsiteX1145" fmla="*/ 746009 w 6174102"/>
              <a:gd name="connsiteY1145" fmla="*/ 4782924 h 5328708"/>
              <a:gd name="connsiteX1146" fmla="*/ 714263 w 6174102"/>
              <a:gd name="connsiteY1146" fmla="*/ 4782817 h 5328708"/>
              <a:gd name="connsiteX1147" fmla="*/ 710520 w 6174102"/>
              <a:gd name="connsiteY1147" fmla="*/ 4790739 h 5328708"/>
              <a:gd name="connsiteX1148" fmla="*/ 710647 w 6174102"/>
              <a:gd name="connsiteY1148" fmla="*/ 4792509 h 5328708"/>
              <a:gd name="connsiteX1149" fmla="*/ 737055 w 6174102"/>
              <a:gd name="connsiteY1149" fmla="*/ 4793572 h 5328708"/>
              <a:gd name="connsiteX1150" fmla="*/ 750486 w 6174102"/>
              <a:gd name="connsiteY1150" fmla="*/ 4793572 h 5328708"/>
              <a:gd name="connsiteX1151" fmla="*/ 857921 w 6174102"/>
              <a:gd name="connsiteY1151" fmla="*/ 4790910 h 5328708"/>
              <a:gd name="connsiteX1152" fmla="*/ 925068 w 6174102"/>
              <a:gd name="connsiteY1152" fmla="*/ 4794903 h 5328708"/>
              <a:gd name="connsiteX1153" fmla="*/ 980393 w 6174102"/>
              <a:gd name="connsiteY1153" fmla="*/ 4796077 h 5328708"/>
              <a:gd name="connsiteX1154" fmla="*/ 398662 w 6174102"/>
              <a:gd name="connsiteY1154" fmla="*/ 4770592 h 5328708"/>
              <a:gd name="connsiteX1155" fmla="*/ 385157 w 6174102"/>
              <a:gd name="connsiteY1155" fmla="*/ 4784946 h 5328708"/>
              <a:gd name="connsiteX1156" fmla="*/ 377238 w 6174102"/>
              <a:gd name="connsiteY1156" fmla="*/ 4798537 h 5328708"/>
              <a:gd name="connsiteX1157" fmla="*/ 362494 w 6174102"/>
              <a:gd name="connsiteY1157" fmla="*/ 4824131 h 5328708"/>
              <a:gd name="connsiteX1158" fmla="*/ 367396 w 6174102"/>
              <a:gd name="connsiteY1158" fmla="*/ 4826987 h 5328708"/>
              <a:gd name="connsiteX1159" fmla="*/ 368352 w 6174102"/>
              <a:gd name="connsiteY1159" fmla="*/ 4826007 h 5328708"/>
              <a:gd name="connsiteX1160" fmla="*/ 373051 w 6174102"/>
              <a:gd name="connsiteY1160" fmla="*/ 4818941 h 5328708"/>
              <a:gd name="connsiteX1161" fmla="*/ 385469 w 6174102"/>
              <a:gd name="connsiteY1161" fmla="*/ 4800272 h 5328708"/>
              <a:gd name="connsiteX1162" fmla="*/ 397840 w 6174102"/>
              <a:gd name="connsiteY1162" fmla="*/ 4776396 h 5328708"/>
              <a:gd name="connsiteX1163" fmla="*/ 399219 w 6174102"/>
              <a:gd name="connsiteY1163" fmla="*/ 4770723 h 5328708"/>
              <a:gd name="connsiteX1164" fmla="*/ 619225 w 6174102"/>
              <a:gd name="connsiteY1164" fmla="*/ 4770075 h 5328708"/>
              <a:gd name="connsiteX1165" fmla="*/ 530292 w 6174102"/>
              <a:gd name="connsiteY1165" fmla="*/ 4922720 h 5328708"/>
              <a:gd name="connsiteX1166" fmla="*/ 529779 w 6174102"/>
              <a:gd name="connsiteY1166" fmla="*/ 4922421 h 5328708"/>
              <a:gd name="connsiteX1167" fmla="*/ 466029 w 6174102"/>
              <a:gd name="connsiteY1167" fmla="*/ 5031842 h 5328708"/>
              <a:gd name="connsiteX1168" fmla="*/ 456376 w 6174102"/>
              <a:gd name="connsiteY1168" fmla="*/ 5052123 h 5328708"/>
              <a:gd name="connsiteX1169" fmla="*/ 448347 w 6174102"/>
              <a:gd name="connsiteY1169" fmla="*/ 5074780 h 5328708"/>
              <a:gd name="connsiteX1170" fmla="*/ 463248 w 6174102"/>
              <a:gd name="connsiteY1170" fmla="*/ 5072927 h 5328708"/>
              <a:gd name="connsiteX1171" fmla="*/ 468664 w 6174102"/>
              <a:gd name="connsiteY1171" fmla="*/ 5064462 h 5328708"/>
              <a:gd name="connsiteX1172" fmla="*/ 492815 w 6174102"/>
              <a:gd name="connsiteY1172" fmla="*/ 5026724 h 5328708"/>
              <a:gd name="connsiteX1173" fmla="*/ 505741 w 6174102"/>
              <a:gd name="connsiteY1173" fmla="*/ 5034255 h 5328708"/>
              <a:gd name="connsiteX1174" fmla="*/ 517007 w 6174102"/>
              <a:gd name="connsiteY1174" fmla="*/ 5014916 h 5328708"/>
              <a:gd name="connsiteX1175" fmla="*/ 526360 w 6174102"/>
              <a:gd name="connsiteY1175" fmla="*/ 5010003 h 5328708"/>
              <a:gd name="connsiteX1176" fmla="*/ 552127 w 6174102"/>
              <a:gd name="connsiteY1176" fmla="*/ 4973207 h 5328708"/>
              <a:gd name="connsiteX1177" fmla="*/ 564032 w 6174102"/>
              <a:gd name="connsiteY1177" fmla="*/ 4949059 h 5328708"/>
              <a:gd name="connsiteX1178" fmla="*/ 559824 w 6174102"/>
              <a:gd name="connsiteY1178" fmla="*/ 4941426 h 5328708"/>
              <a:gd name="connsiteX1179" fmla="*/ 553701 w 6174102"/>
              <a:gd name="connsiteY1179" fmla="*/ 4948220 h 5328708"/>
              <a:gd name="connsiteX1180" fmla="*/ 528912 w 6174102"/>
              <a:gd name="connsiteY1180" fmla="*/ 4990766 h 5328708"/>
              <a:gd name="connsiteX1181" fmla="*/ 521174 w 6174102"/>
              <a:gd name="connsiteY1181" fmla="*/ 4996620 h 5328708"/>
              <a:gd name="connsiteX1182" fmla="*/ 523428 w 6174102"/>
              <a:gd name="connsiteY1182" fmla="*/ 4992752 h 5328708"/>
              <a:gd name="connsiteX1183" fmla="*/ 530825 w 6174102"/>
              <a:gd name="connsiteY1183" fmla="*/ 4976339 h 5328708"/>
              <a:gd name="connsiteX1184" fmla="*/ 516966 w 6174102"/>
              <a:gd name="connsiteY1184" fmla="*/ 4988987 h 5328708"/>
              <a:gd name="connsiteX1185" fmla="*/ 511140 w 6174102"/>
              <a:gd name="connsiteY1185" fmla="*/ 4980412 h 5328708"/>
              <a:gd name="connsiteX1186" fmla="*/ 527553 w 6174102"/>
              <a:gd name="connsiteY1186" fmla="*/ 4948529 h 5328708"/>
              <a:gd name="connsiteX1187" fmla="*/ 538854 w 6174102"/>
              <a:gd name="connsiteY1187" fmla="*/ 4926881 h 5328708"/>
              <a:gd name="connsiteX1188" fmla="*/ 554894 w 6174102"/>
              <a:gd name="connsiteY1188" fmla="*/ 4936225 h 5328708"/>
              <a:gd name="connsiteX1189" fmla="*/ 555354 w 6174102"/>
              <a:gd name="connsiteY1189" fmla="*/ 4935418 h 5328708"/>
              <a:gd name="connsiteX1190" fmla="*/ 571237 w 6174102"/>
              <a:gd name="connsiteY1190" fmla="*/ 4910491 h 5328708"/>
              <a:gd name="connsiteX1191" fmla="*/ 570505 w 6174102"/>
              <a:gd name="connsiteY1191" fmla="*/ 4910494 h 5328708"/>
              <a:gd name="connsiteX1192" fmla="*/ 570505 w 6174102"/>
              <a:gd name="connsiteY1192" fmla="*/ 4893583 h 5328708"/>
              <a:gd name="connsiteX1193" fmla="*/ 583921 w 6174102"/>
              <a:gd name="connsiteY1193" fmla="*/ 4893250 h 5328708"/>
              <a:gd name="connsiteX1194" fmla="*/ 594004 w 6174102"/>
              <a:gd name="connsiteY1194" fmla="*/ 4880223 h 5328708"/>
              <a:gd name="connsiteX1195" fmla="*/ 607357 w 6174102"/>
              <a:gd name="connsiteY1195" fmla="*/ 4858800 h 5328708"/>
              <a:gd name="connsiteX1196" fmla="*/ 607239 w 6174102"/>
              <a:gd name="connsiteY1196" fmla="*/ 4858786 h 5328708"/>
              <a:gd name="connsiteX1197" fmla="*/ 602627 w 6174102"/>
              <a:gd name="connsiteY1197" fmla="*/ 4857072 h 5328708"/>
              <a:gd name="connsiteX1198" fmla="*/ 602627 w 6174102"/>
              <a:gd name="connsiteY1198" fmla="*/ 4844920 h 5328708"/>
              <a:gd name="connsiteX1199" fmla="*/ 616007 w 6174102"/>
              <a:gd name="connsiteY1199" fmla="*/ 4844920 h 5328708"/>
              <a:gd name="connsiteX1200" fmla="*/ 627168 w 6174102"/>
              <a:gd name="connsiteY1200" fmla="*/ 4827014 h 5328708"/>
              <a:gd name="connsiteX1201" fmla="*/ 639393 w 6174102"/>
              <a:gd name="connsiteY1201" fmla="*/ 4800461 h 5328708"/>
              <a:gd name="connsiteX1202" fmla="*/ 650936 w 6174102"/>
              <a:gd name="connsiteY1202" fmla="*/ 4775385 h 5328708"/>
              <a:gd name="connsiteX1203" fmla="*/ 642961 w 6174102"/>
              <a:gd name="connsiteY1203" fmla="*/ 4771721 h 5328708"/>
              <a:gd name="connsiteX1204" fmla="*/ 625055 w 6174102"/>
              <a:gd name="connsiteY1204" fmla="*/ 4770390 h 5328708"/>
              <a:gd name="connsiteX1205" fmla="*/ 556871 w 6174102"/>
              <a:gd name="connsiteY1205" fmla="*/ 4635391 h 5328708"/>
              <a:gd name="connsiteX1206" fmla="*/ 512780 w 6174102"/>
              <a:gd name="connsiteY1206" fmla="*/ 4718500 h 5328708"/>
              <a:gd name="connsiteX1207" fmla="*/ 464621 w 6174102"/>
              <a:gd name="connsiteY1207" fmla="*/ 4807658 h 5328708"/>
              <a:gd name="connsiteX1208" fmla="*/ 431830 w 6174102"/>
              <a:gd name="connsiteY1208" fmla="*/ 4864527 h 5328708"/>
              <a:gd name="connsiteX1209" fmla="*/ 433610 w 6174102"/>
              <a:gd name="connsiteY1209" fmla="*/ 4865565 h 5328708"/>
              <a:gd name="connsiteX1210" fmla="*/ 425902 w 6174102"/>
              <a:gd name="connsiteY1210" fmla="*/ 4881759 h 5328708"/>
              <a:gd name="connsiteX1211" fmla="*/ 414566 w 6174102"/>
              <a:gd name="connsiteY1211" fmla="*/ 4908182 h 5328708"/>
              <a:gd name="connsiteX1212" fmla="*/ 397177 w 6174102"/>
              <a:gd name="connsiteY1212" fmla="*/ 4934315 h 5328708"/>
              <a:gd name="connsiteX1213" fmla="*/ 354020 w 6174102"/>
              <a:gd name="connsiteY1213" fmla="*/ 4997246 h 5328708"/>
              <a:gd name="connsiteX1214" fmla="*/ 329870 w 6174102"/>
              <a:gd name="connsiteY1214" fmla="*/ 5034983 h 5328708"/>
              <a:gd name="connsiteX1215" fmla="*/ 324724 w 6174102"/>
              <a:gd name="connsiteY1215" fmla="*/ 5047528 h 5328708"/>
              <a:gd name="connsiteX1216" fmla="*/ 324916 w 6174102"/>
              <a:gd name="connsiteY1216" fmla="*/ 5065773 h 5328708"/>
              <a:gd name="connsiteX1217" fmla="*/ 308652 w 6174102"/>
              <a:gd name="connsiteY1217" fmla="*/ 5089972 h 5328708"/>
              <a:gd name="connsiteX1218" fmla="*/ 294791 w 6174102"/>
              <a:gd name="connsiteY1218" fmla="*/ 5102619 h 5328708"/>
              <a:gd name="connsiteX1219" fmla="*/ 316646 w 6174102"/>
              <a:gd name="connsiteY1219" fmla="*/ 5042821 h 5328708"/>
              <a:gd name="connsiteX1220" fmla="*/ 423388 w 6174102"/>
              <a:gd name="connsiteY1220" fmla="*/ 4859608 h 5328708"/>
              <a:gd name="connsiteX1221" fmla="*/ 423902 w 6174102"/>
              <a:gd name="connsiteY1221" fmla="*/ 4859908 h 5328708"/>
              <a:gd name="connsiteX1222" fmla="*/ 487651 w 6174102"/>
              <a:gd name="connsiteY1222" fmla="*/ 4750487 h 5328708"/>
              <a:gd name="connsiteX1223" fmla="*/ 497304 w 6174102"/>
              <a:gd name="connsiteY1223" fmla="*/ 4730207 h 5328708"/>
              <a:gd name="connsiteX1224" fmla="*/ 507386 w 6174102"/>
              <a:gd name="connsiteY1224" fmla="*/ 4701758 h 5328708"/>
              <a:gd name="connsiteX1225" fmla="*/ 524006 w 6174102"/>
              <a:gd name="connsiteY1225" fmla="*/ 4673231 h 5328708"/>
              <a:gd name="connsiteX1226" fmla="*/ 556871 w 6174102"/>
              <a:gd name="connsiteY1226" fmla="*/ 4635391 h 5328708"/>
              <a:gd name="connsiteX1227" fmla="*/ 763409 w 6174102"/>
              <a:gd name="connsiteY1227" fmla="*/ 4534666 h 5328708"/>
              <a:gd name="connsiteX1228" fmla="*/ 757446 w 6174102"/>
              <a:gd name="connsiteY1228" fmla="*/ 4540259 h 5328708"/>
              <a:gd name="connsiteX1229" fmla="*/ 726195 w 6174102"/>
              <a:gd name="connsiteY1229" fmla="*/ 4579041 h 5328708"/>
              <a:gd name="connsiteX1230" fmla="*/ 685931 w 6174102"/>
              <a:gd name="connsiteY1230" fmla="*/ 4633294 h 5328708"/>
              <a:gd name="connsiteX1231" fmla="*/ 690098 w 6174102"/>
              <a:gd name="connsiteY1231" fmla="*/ 4614998 h 5328708"/>
              <a:gd name="connsiteX1232" fmla="*/ 706171 w 6174102"/>
              <a:gd name="connsiteY1232" fmla="*/ 4572555 h 5328708"/>
              <a:gd name="connsiteX1233" fmla="*/ 705830 w 6174102"/>
              <a:gd name="connsiteY1233" fmla="*/ 4561996 h 5328708"/>
              <a:gd name="connsiteX1234" fmla="*/ 697454 w 6174102"/>
              <a:gd name="connsiteY1234" fmla="*/ 4572658 h 5328708"/>
              <a:gd name="connsiteX1235" fmla="*/ 688440 w 6174102"/>
              <a:gd name="connsiteY1235" fmla="*/ 4588129 h 5328708"/>
              <a:gd name="connsiteX1236" fmla="*/ 654000 w 6174102"/>
              <a:gd name="connsiteY1236" fmla="*/ 4650956 h 5328708"/>
              <a:gd name="connsiteX1237" fmla="*/ 631465 w 6174102"/>
              <a:gd name="connsiteY1237" fmla="*/ 4689635 h 5328708"/>
              <a:gd name="connsiteX1238" fmla="*/ 607952 w 6174102"/>
              <a:gd name="connsiteY1238" fmla="*/ 4722563 h 5328708"/>
              <a:gd name="connsiteX1239" fmla="*/ 538732 w 6174102"/>
              <a:gd name="connsiteY1239" fmla="*/ 4837659 h 5328708"/>
              <a:gd name="connsiteX1240" fmla="*/ 530356 w 6174102"/>
              <a:gd name="connsiteY1240" fmla="*/ 4848323 h 5328708"/>
              <a:gd name="connsiteX1241" fmla="*/ 524232 w 6174102"/>
              <a:gd name="connsiteY1241" fmla="*/ 4855116 h 5328708"/>
              <a:gd name="connsiteX1242" fmla="*/ 503655 w 6174102"/>
              <a:gd name="connsiteY1242" fmla="*/ 4905297 h 5328708"/>
              <a:gd name="connsiteX1243" fmla="*/ 503260 w 6174102"/>
              <a:gd name="connsiteY1243" fmla="*/ 4906143 h 5328708"/>
              <a:gd name="connsiteX1244" fmla="*/ 519298 w 6174102"/>
              <a:gd name="connsiteY1244" fmla="*/ 4915487 h 5328708"/>
              <a:gd name="connsiteX1245" fmla="*/ 502680 w 6174102"/>
              <a:gd name="connsiteY1245" fmla="*/ 4939218 h 5328708"/>
              <a:gd name="connsiteX1246" fmla="*/ 492347 w 6174102"/>
              <a:gd name="connsiteY1246" fmla="*/ 4938379 h 5328708"/>
              <a:gd name="connsiteX1247" fmla="*/ 484609 w 6174102"/>
              <a:gd name="connsiteY1247" fmla="*/ 4944232 h 5328708"/>
              <a:gd name="connsiteX1248" fmla="*/ 449233 w 6174102"/>
              <a:gd name="connsiteY1248" fmla="*/ 5027237 h 5328708"/>
              <a:gd name="connsiteX1249" fmla="*/ 431844 w 6174102"/>
              <a:gd name="connsiteY1249" fmla="*/ 5053372 h 5328708"/>
              <a:gd name="connsiteX1250" fmla="*/ 411707 w 6174102"/>
              <a:gd name="connsiteY1250" fmla="*/ 5087936 h 5328708"/>
              <a:gd name="connsiteX1251" fmla="*/ 415116 w 6174102"/>
              <a:gd name="connsiteY1251" fmla="*/ 5087961 h 5328708"/>
              <a:gd name="connsiteX1252" fmla="*/ 427728 w 6174102"/>
              <a:gd name="connsiteY1252" fmla="*/ 5089996 h 5328708"/>
              <a:gd name="connsiteX1253" fmla="*/ 440899 w 6174102"/>
              <a:gd name="connsiteY1253" fmla="*/ 5063829 h 5328708"/>
              <a:gd name="connsiteX1254" fmla="*/ 489058 w 6174102"/>
              <a:gd name="connsiteY1254" fmla="*/ 4974671 h 5328708"/>
              <a:gd name="connsiteX1255" fmla="*/ 521850 w 6174102"/>
              <a:gd name="connsiteY1255" fmla="*/ 4917802 h 5328708"/>
              <a:gd name="connsiteX1256" fmla="*/ 520070 w 6174102"/>
              <a:gd name="connsiteY1256" fmla="*/ 4916765 h 5328708"/>
              <a:gd name="connsiteX1257" fmla="*/ 527777 w 6174102"/>
              <a:gd name="connsiteY1257" fmla="*/ 4900571 h 5328708"/>
              <a:gd name="connsiteX1258" fmla="*/ 539115 w 6174102"/>
              <a:gd name="connsiteY1258" fmla="*/ 4874147 h 5328708"/>
              <a:gd name="connsiteX1259" fmla="*/ 556503 w 6174102"/>
              <a:gd name="connsiteY1259" fmla="*/ 4848014 h 5328708"/>
              <a:gd name="connsiteX1260" fmla="*/ 599660 w 6174102"/>
              <a:gd name="connsiteY1260" fmla="*/ 4785083 h 5328708"/>
              <a:gd name="connsiteX1261" fmla="*/ 609598 w 6174102"/>
              <a:gd name="connsiteY1261" fmla="*/ 4769555 h 5328708"/>
              <a:gd name="connsiteX1262" fmla="*/ 602627 w 6174102"/>
              <a:gd name="connsiteY1262" fmla="*/ 4769178 h 5328708"/>
              <a:gd name="connsiteX1263" fmla="*/ 602627 w 6174102"/>
              <a:gd name="connsiteY1263" fmla="*/ 4760314 h 5328708"/>
              <a:gd name="connsiteX1264" fmla="*/ 616384 w 6174102"/>
              <a:gd name="connsiteY1264" fmla="*/ 4758950 h 5328708"/>
              <a:gd name="connsiteX1265" fmla="*/ 623811 w 6174102"/>
              <a:gd name="connsiteY1265" fmla="*/ 4747345 h 5328708"/>
              <a:gd name="connsiteX1266" fmla="*/ 628955 w 6174102"/>
              <a:gd name="connsiteY1266" fmla="*/ 4734800 h 5328708"/>
              <a:gd name="connsiteX1267" fmla="*/ 628764 w 6174102"/>
              <a:gd name="connsiteY1267" fmla="*/ 4716556 h 5328708"/>
              <a:gd name="connsiteX1268" fmla="*/ 645027 w 6174102"/>
              <a:gd name="connsiteY1268" fmla="*/ 4692357 h 5328708"/>
              <a:gd name="connsiteX1269" fmla="*/ 658889 w 6174102"/>
              <a:gd name="connsiteY1269" fmla="*/ 4679709 h 5328708"/>
              <a:gd name="connsiteX1270" fmla="*/ 637035 w 6174102"/>
              <a:gd name="connsiteY1270" fmla="*/ 4739507 h 5328708"/>
              <a:gd name="connsiteX1271" fmla="*/ 626278 w 6174102"/>
              <a:gd name="connsiteY1271" fmla="*/ 4757970 h 5328708"/>
              <a:gd name="connsiteX1272" fmla="*/ 629620 w 6174102"/>
              <a:gd name="connsiteY1272" fmla="*/ 4757638 h 5328708"/>
              <a:gd name="connsiteX1273" fmla="*/ 652003 w 6174102"/>
              <a:gd name="connsiteY1273" fmla="*/ 4754976 h 5328708"/>
              <a:gd name="connsiteX1274" fmla="*/ 658818 w 6174102"/>
              <a:gd name="connsiteY1274" fmla="*/ 4755025 h 5328708"/>
              <a:gd name="connsiteX1275" fmla="*/ 679303 w 6174102"/>
              <a:gd name="connsiteY1275" fmla="*/ 4701317 h 5328708"/>
              <a:gd name="connsiteX1276" fmla="*/ 715948 w 6174102"/>
              <a:gd name="connsiteY1276" fmla="*/ 4630060 h 5328708"/>
              <a:gd name="connsiteX1277" fmla="*/ 761018 w 6174102"/>
              <a:gd name="connsiteY1277" fmla="*/ 4552702 h 5328708"/>
              <a:gd name="connsiteX1278" fmla="*/ 768415 w 6174102"/>
              <a:gd name="connsiteY1278" fmla="*/ 4536289 h 5328708"/>
              <a:gd name="connsiteX1279" fmla="*/ 763409 w 6174102"/>
              <a:gd name="connsiteY1279" fmla="*/ 4534666 h 5328708"/>
              <a:gd name="connsiteX1280" fmla="*/ 557652 w 6174102"/>
              <a:gd name="connsiteY1280" fmla="*/ 4399828 h 5328708"/>
              <a:gd name="connsiteX1281" fmla="*/ 549742 w 6174102"/>
              <a:gd name="connsiteY1281" fmla="*/ 4410762 h 5328708"/>
              <a:gd name="connsiteX1282" fmla="*/ 540728 w 6174102"/>
              <a:gd name="connsiteY1282" fmla="*/ 4426233 h 5328708"/>
              <a:gd name="connsiteX1283" fmla="*/ 505822 w 6174102"/>
              <a:gd name="connsiteY1283" fmla="*/ 4488789 h 5328708"/>
              <a:gd name="connsiteX1284" fmla="*/ 483288 w 6174102"/>
              <a:gd name="connsiteY1284" fmla="*/ 4527467 h 5328708"/>
              <a:gd name="connsiteX1285" fmla="*/ 460706 w 6174102"/>
              <a:gd name="connsiteY1285" fmla="*/ 4560939 h 5328708"/>
              <a:gd name="connsiteX1286" fmla="*/ 391951 w 6174102"/>
              <a:gd name="connsiteY1286" fmla="*/ 4676306 h 5328708"/>
              <a:gd name="connsiteX1287" fmla="*/ 384041 w 6174102"/>
              <a:gd name="connsiteY1287" fmla="*/ 4687240 h 5328708"/>
              <a:gd name="connsiteX1288" fmla="*/ 378384 w 6174102"/>
              <a:gd name="connsiteY1288" fmla="*/ 4694305 h 5328708"/>
              <a:gd name="connsiteX1289" fmla="*/ 355943 w 6174102"/>
              <a:gd name="connsiteY1289" fmla="*/ 4743401 h 5328708"/>
              <a:gd name="connsiteX1290" fmla="*/ 355527 w 6174102"/>
              <a:gd name="connsiteY1290" fmla="*/ 4744234 h 5328708"/>
              <a:gd name="connsiteX1291" fmla="*/ 366942 w 6174102"/>
              <a:gd name="connsiteY1291" fmla="*/ 4750886 h 5328708"/>
              <a:gd name="connsiteX1292" fmla="*/ 350925 w 6174102"/>
              <a:gd name="connsiteY1292" fmla="*/ 4774966 h 5328708"/>
              <a:gd name="connsiteX1293" fmla="*/ 342921 w 6174102"/>
              <a:gd name="connsiteY1293" fmla="*/ 4775484 h 5328708"/>
              <a:gd name="connsiteX1294" fmla="*/ 336114 w 6174102"/>
              <a:gd name="connsiteY1294" fmla="*/ 4781880 h 5328708"/>
              <a:gd name="connsiteX1295" fmla="*/ 297943 w 6174102"/>
              <a:gd name="connsiteY1295" fmla="*/ 4863258 h 5328708"/>
              <a:gd name="connsiteX1296" fmla="*/ 281020 w 6174102"/>
              <a:gd name="connsiteY1296" fmla="*/ 4889663 h 5328708"/>
              <a:gd name="connsiteX1297" fmla="*/ 226937 w 6174102"/>
              <a:gd name="connsiteY1297" fmla="*/ 4982492 h 5328708"/>
              <a:gd name="connsiteX1298" fmla="*/ 186326 w 6174102"/>
              <a:gd name="connsiteY1298" fmla="*/ 5046907 h 5328708"/>
              <a:gd name="connsiteX1299" fmla="*/ 145764 w 6174102"/>
              <a:gd name="connsiteY1299" fmla="*/ 5116529 h 5328708"/>
              <a:gd name="connsiteX1300" fmla="*/ 105201 w 6174102"/>
              <a:gd name="connsiteY1300" fmla="*/ 5186152 h 5328708"/>
              <a:gd name="connsiteX1301" fmla="*/ 113018 w 6174102"/>
              <a:gd name="connsiteY1301" fmla="*/ 5164801 h 5328708"/>
              <a:gd name="connsiteX1302" fmla="*/ 149074 w 6174102"/>
              <a:gd name="connsiteY1302" fmla="*/ 5102915 h 5328708"/>
              <a:gd name="connsiteX1303" fmla="*/ 156939 w 6174102"/>
              <a:gd name="connsiteY1303" fmla="*/ 5086774 h 5328708"/>
              <a:gd name="connsiteX1304" fmla="*/ 136036 w 6174102"/>
              <a:gd name="connsiteY1304" fmla="*/ 5099851 h 5328708"/>
              <a:gd name="connsiteX1305" fmla="*/ 127485 w 6174102"/>
              <a:gd name="connsiteY1305" fmla="*/ 5108366 h 5328708"/>
              <a:gd name="connsiteX1306" fmla="*/ 0 w 6174102"/>
              <a:gd name="connsiteY1306" fmla="*/ 5328410 h 5328708"/>
              <a:gd name="connsiteX1307" fmla="*/ 6082 w 6174102"/>
              <a:gd name="connsiteY1307" fmla="*/ 5328410 h 5328708"/>
              <a:gd name="connsiteX1308" fmla="*/ 8196 w 6174102"/>
              <a:gd name="connsiteY1308" fmla="*/ 5324563 h 5328708"/>
              <a:gd name="connsiteX1309" fmla="*/ 24994 w 6174102"/>
              <a:gd name="connsiteY1309" fmla="*/ 5300027 h 5328708"/>
              <a:gd name="connsiteX1310" fmla="*/ 31800 w 6174102"/>
              <a:gd name="connsiteY1310" fmla="*/ 5293631 h 5328708"/>
              <a:gd name="connsiteX1311" fmla="*/ 29594 w 6174102"/>
              <a:gd name="connsiteY1311" fmla="*/ 5302706 h 5328708"/>
              <a:gd name="connsiteX1312" fmla="*/ 19940 w 6174102"/>
              <a:gd name="connsiteY1312" fmla="*/ 5328410 h 5328708"/>
              <a:gd name="connsiteX1313" fmla="*/ 42056 w 6174102"/>
              <a:gd name="connsiteY1313" fmla="*/ 5328410 h 5328708"/>
              <a:gd name="connsiteX1314" fmla="*/ 42063 w 6174102"/>
              <a:gd name="connsiteY1314" fmla="*/ 5328396 h 5328708"/>
              <a:gd name="connsiteX1315" fmla="*/ 66851 w 6174102"/>
              <a:gd name="connsiteY1315" fmla="*/ 5285849 h 5328708"/>
              <a:gd name="connsiteX1316" fmla="*/ 84998 w 6174102"/>
              <a:gd name="connsiteY1316" fmla="*/ 5252384 h 5328708"/>
              <a:gd name="connsiteX1317" fmla="*/ 97051 w 6174102"/>
              <a:gd name="connsiteY1317" fmla="*/ 5215487 h 5328708"/>
              <a:gd name="connsiteX1318" fmla="*/ 97119 w 6174102"/>
              <a:gd name="connsiteY1318" fmla="*/ 5215369 h 5328708"/>
              <a:gd name="connsiteX1319" fmla="*/ 106436 w 6174102"/>
              <a:gd name="connsiteY1319" fmla="*/ 5210478 h 5328708"/>
              <a:gd name="connsiteX1320" fmla="*/ 132840 w 6174102"/>
              <a:gd name="connsiteY1320" fmla="*/ 5168871 h 5328708"/>
              <a:gd name="connsiteX1321" fmla="*/ 144373 w 6174102"/>
              <a:gd name="connsiteY1321" fmla="*/ 5134264 h 5328708"/>
              <a:gd name="connsiteX1322" fmla="*/ 174252 w 6174102"/>
              <a:gd name="connsiteY1322" fmla="*/ 5082976 h 5328708"/>
              <a:gd name="connsiteX1323" fmla="*/ 178452 w 6174102"/>
              <a:gd name="connsiteY1323" fmla="*/ 5077582 h 5328708"/>
              <a:gd name="connsiteX1324" fmla="*/ 201423 w 6174102"/>
              <a:gd name="connsiteY1324" fmla="*/ 5058585 h 5328708"/>
              <a:gd name="connsiteX1325" fmla="*/ 225914 w 6174102"/>
              <a:gd name="connsiteY1325" fmla="*/ 5031407 h 5328708"/>
              <a:gd name="connsiteX1326" fmla="*/ 236203 w 6174102"/>
              <a:gd name="connsiteY1326" fmla="*/ 5006316 h 5328708"/>
              <a:gd name="connsiteX1327" fmla="*/ 242623 w 6174102"/>
              <a:gd name="connsiteY1327" fmla="*/ 4984153 h 5328708"/>
              <a:gd name="connsiteX1328" fmla="*/ 239062 w 6174102"/>
              <a:gd name="connsiteY1328" fmla="*/ 4971738 h 5328708"/>
              <a:gd name="connsiteX1329" fmla="*/ 257120 w 6174102"/>
              <a:gd name="connsiteY1329" fmla="*/ 4940743 h 5328708"/>
              <a:gd name="connsiteX1330" fmla="*/ 268099 w 6174102"/>
              <a:gd name="connsiteY1330" fmla="*/ 4933827 h 5328708"/>
              <a:gd name="connsiteX1331" fmla="*/ 286816 w 6174102"/>
              <a:gd name="connsiteY1331" fmla="*/ 4898221 h 5328708"/>
              <a:gd name="connsiteX1332" fmla="*/ 304036 w 6174102"/>
              <a:gd name="connsiteY1332" fmla="*/ 4867038 h 5328708"/>
              <a:gd name="connsiteX1333" fmla="*/ 308273 w 6174102"/>
              <a:gd name="connsiteY1333" fmla="*/ 4856615 h 5328708"/>
              <a:gd name="connsiteX1334" fmla="*/ 313385 w 6174102"/>
              <a:gd name="connsiteY1334" fmla="*/ 4850107 h 5328708"/>
              <a:gd name="connsiteX1335" fmla="*/ 335789 w 6174102"/>
              <a:gd name="connsiteY1335" fmla="*/ 4809537 h 5328708"/>
              <a:gd name="connsiteX1336" fmla="*/ 368654 w 6174102"/>
              <a:gd name="connsiteY1336" fmla="*/ 4752711 h 5328708"/>
              <a:gd name="connsiteX1337" fmla="*/ 367387 w 6174102"/>
              <a:gd name="connsiteY1337" fmla="*/ 4751973 h 5328708"/>
              <a:gd name="connsiteX1338" fmla="*/ 375466 w 6174102"/>
              <a:gd name="connsiteY1338" fmla="*/ 4735995 h 5328708"/>
              <a:gd name="connsiteX1339" fmla="*/ 387676 w 6174102"/>
              <a:gd name="connsiteY1339" fmla="*/ 4710081 h 5328708"/>
              <a:gd name="connsiteX1340" fmla="*/ 404600 w 6174102"/>
              <a:gd name="connsiteY1340" fmla="*/ 4683676 h 5328708"/>
              <a:gd name="connsiteX1341" fmla="*/ 446360 w 6174102"/>
              <a:gd name="connsiteY1341" fmla="*/ 4619930 h 5328708"/>
              <a:gd name="connsiteX1342" fmla="*/ 470045 w 6174102"/>
              <a:gd name="connsiteY1342" fmla="*/ 4581922 h 5328708"/>
              <a:gd name="connsiteX1343" fmla="*/ 475655 w 6174102"/>
              <a:gd name="connsiteY1343" fmla="*/ 4569648 h 5328708"/>
              <a:gd name="connsiteX1344" fmla="*/ 477792 w 6174102"/>
              <a:gd name="connsiteY1344" fmla="*/ 4552761 h 5328708"/>
              <a:gd name="connsiteX1345" fmla="*/ 493590 w 6174102"/>
              <a:gd name="connsiteY1345" fmla="*/ 4528290 h 5328708"/>
              <a:gd name="connsiteX1346" fmla="*/ 506053 w 6174102"/>
              <a:gd name="connsiteY1346" fmla="*/ 4514829 h 5328708"/>
              <a:gd name="connsiteX1347" fmla="*/ 481405 w 6174102"/>
              <a:gd name="connsiteY1347" fmla="*/ 4572999 h 5328708"/>
              <a:gd name="connsiteX1348" fmla="*/ 407586 w 6174102"/>
              <a:gd name="connsiteY1348" fmla="*/ 4699702 h 5328708"/>
              <a:gd name="connsiteX1349" fmla="*/ 415244 w 6174102"/>
              <a:gd name="connsiteY1349" fmla="*/ 4692760 h 5328708"/>
              <a:gd name="connsiteX1350" fmla="*/ 420091 w 6174102"/>
              <a:gd name="connsiteY1350" fmla="*/ 4695583 h 5328708"/>
              <a:gd name="connsiteX1351" fmla="*/ 418178 w 6174102"/>
              <a:gd name="connsiteY1351" fmla="*/ 4710011 h 5328708"/>
              <a:gd name="connsiteX1352" fmla="*/ 426555 w 6174102"/>
              <a:gd name="connsiteY1352" fmla="*/ 4699349 h 5328708"/>
              <a:gd name="connsiteX1353" fmla="*/ 435569 w 6174102"/>
              <a:gd name="connsiteY1353" fmla="*/ 4683878 h 5328708"/>
              <a:gd name="connsiteX1354" fmla="*/ 446837 w 6174102"/>
              <a:gd name="connsiteY1354" fmla="*/ 4664538 h 5328708"/>
              <a:gd name="connsiteX1355" fmla="*/ 451682 w 6174102"/>
              <a:gd name="connsiteY1355" fmla="*/ 4667361 h 5328708"/>
              <a:gd name="connsiteX1356" fmla="*/ 442669 w 6174102"/>
              <a:gd name="connsiteY1356" fmla="*/ 4682832 h 5328708"/>
              <a:gd name="connsiteX1357" fmla="*/ 437322 w 6174102"/>
              <a:gd name="connsiteY1357" fmla="*/ 4695260 h 5328708"/>
              <a:gd name="connsiteX1358" fmla="*/ 438036 w 6174102"/>
              <a:gd name="connsiteY1358" fmla="*/ 4695676 h 5328708"/>
              <a:gd name="connsiteX1359" fmla="*/ 462691 w 6174102"/>
              <a:gd name="connsiteY1359" fmla="*/ 4655350 h 5328708"/>
              <a:gd name="connsiteX1360" fmla="*/ 488536 w 6174102"/>
              <a:gd name="connsiteY1360" fmla="*/ 4603058 h 5328708"/>
              <a:gd name="connsiteX1361" fmla="*/ 510376 w 6174102"/>
              <a:gd name="connsiteY1361" fmla="*/ 4557987 h 5328708"/>
              <a:gd name="connsiteX1362" fmla="*/ 477406 w 6174102"/>
              <a:gd name="connsiteY1362" fmla="*/ 4604637 h 5328708"/>
              <a:gd name="connsiteX1363" fmla="*/ 466140 w 6174102"/>
              <a:gd name="connsiteY1363" fmla="*/ 4623976 h 5328708"/>
              <a:gd name="connsiteX1364" fmla="*/ 450025 w 6174102"/>
              <a:gd name="connsiteY1364" fmla="*/ 4640492 h 5328708"/>
              <a:gd name="connsiteX1365" fmla="*/ 487356 w 6174102"/>
              <a:gd name="connsiteY1365" fmla="*/ 4568986 h 5328708"/>
              <a:gd name="connsiteX1366" fmla="*/ 532723 w 6174102"/>
              <a:gd name="connsiteY1366" fmla="*/ 4476260 h 5328708"/>
              <a:gd name="connsiteX1367" fmla="*/ 543797 w 6174102"/>
              <a:gd name="connsiteY1367" fmla="*/ 4452994 h 5328708"/>
              <a:gd name="connsiteX1368" fmla="*/ 533095 w 6174102"/>
              <a:gd name="connsiteY1368" fmla="*/ 4468413 h 5328708"/>
              <a:gd name="connsiteX1369" fmla="*/ 538659 w 6174102"/>
              <a:gd name="connsiteY1369" fmla="*/ 4450931 h 5328708"/>
              <a:gd name="connsiteX1370" fmla="*/ 556595 w 6174102"/>
              <a:gd name="connsiteY1370" fmla="*/ 4409573 h 5328708"/>
              <a:gd name="connsiteX1371" fmla="*/ 557652 w 6174102"/>
              <a:gd name="connsiteY1371" fmla="*/ 4399828 h 5328708"/>
              <a:gd name="connsiteX1372" fmla="*/ 609106 w 6174102"/>
              <a:gd name="connsiteY1372" fmla="*/ 4367943 h 5328708"/>
              <a:gd name="connsiteX1373" fmla="*/ 596501 w 6174102"/>
              <a:gd name="connsiteY1373" fmla="*/ 4389078 h 5328708"/>
              <a:gd name="connsiteX1374" fmla="*/ 591231 w 6174102"/>
              <a:gd name="connsiteY1374" fmla="*/ 4403002 h 5328708"/>
              <a:gd name="connsiteX1375" fmla="*/ 602129 w 6174102"/>
              <a:gd name="connsiteY1375" fmla="*/ 4384294 h 5328708"/>
              <a:gd name="connsiteX1376" fmla="*/ 609993 w 6174102"/>
              <a:gd name="connsiteY1376" fmla="*/ 4368152 h 5328708"/>
              <a:gd name="connsiteX1377" fmla="*/ 976658 w 6174102"/>
              <a:gd name="connsiteY1377" fmla="*/ 4317229 h 5328708"/>
              <a:gd name="connsiteX1378" fmla="*/ 984673 w 6174102"/>
              <a:gd name="connsiteY1378" fmla="*/ 4321898 h 5328708"/>
              <a:gd name="connsiteX1379" fmla="*/ 980497 w 6174102"/>
              <a:gd name="connsiteY1379" fmla="*/ 4328278 h 5328708"/>
              <a:gd name="connsiteX1380" fmla="*/ 966338 w 6174102"/>
              <a:gd name="connsiteY1380" fmla="*/ 4356294 h 5328708"/>
              <a:gd name="connsiteX1381" fmla="*/ 960171 w 6174102"/>
              <a:gd name="connsiteY1381" fmla="*/ 4367299 h 5328708"/>
              <a:gd name="connsiteX1382" fmla="*/ 951572 w 6174102"/>
              <a:gd name="connsiteY1382" fmla="*/ 4375145 h 5328708"/>
              <a:gd name="connsiteX1383" fmla="*/ 958970 w 6174102"/>
              <a:gd name="connsiteY1383" fmla="*/ 4358732 h 5328708"/>
              <a:gd name="connsiteX1384" fmla="*/ 961223 w 6174102"/>
              <a:gd name="connsiteY1384" fmla="*/ 4354863 h 5328708"/>
              <a:gd name="connsiteX1385" fmla="*/ 953486 w 6174102"/>
              <a:gd name="connsiteY1385" fmla="*/ 4360718 h 5328708"/>
              <a:gd name="connsiteX1386" fmla="*/ 928698 w 6174102"/>
              <a:gd name="connsiteY1386" fmla="*/ 4403264 h 5328708"/>
              <a:gd name="connsiteX1387" fmla="*/ 922574 w 6174102"/>
              <a:gd name="connsiteY1387" fmla="*/ 4410058 h 5328708"/>
              <a:gd name="connsiteX1388" fmla="*/ 918365 w 6174102"/>
              <a:gd name="connsiteY1388" fmla="*/ 4402425 h 5328708"/>
              <a:gd name="connsiteX1389" fmla="*/ 930271 w 6174102"/>
              <a:gd name="connsiteY1389" fmla="*/ 4378277 h 5328708"/>
              <a:gd name="connsiteX1390" fmla="*/ 956037 w 6174102"/>
              <a:gd name="connsiteY1390" fmla="*/ 4341480 h 5328708"/>
              <a:gd name="connsiteX1391" fmla="*/ 965390 w 6174102"/>
              <a:gd name="connsiteY1391" fmla="*/ 4336567 h 5328708"/>
              <a:gd name="connsiteX1392" fmla="*/ 976658 w 6174102"/>
              <a:gd name="connsiteY1392" fmla="*/ 4317229 h 5328708"/>
              <a:gd name="connsiteX1393" fmla="*/ 975555 w 6174102"/>
              <a:gd name="connsiteY1393" fmla="*/ 4233693 h 5328708"/>
              <a:gd name="connsiteX1394" fmla="*/ 964287 w 6174102"/>
              <a:gd name="connsiteY1394" fmla="*/ 4253033 h 5328708"/>
              <a:gd name="connsiteX1395" fmla="*/ 955273 w 6174102"/>
              <a:gd name="connsiteY1395" fmla="*/ 4268504 h 5328708"/>
              <a:gd name="connsiteX1396" fmla="*/ 946896 w 6174102"/>
              <a:gd name="connsiteY1396" fmla="*/ 4279166 h 5328708"/>
              <a:gd name="connsiteX1397" fmla="*/ 948810 w 6174102"/>
              <a:gd name="connsiteY1397" fmla="*/ 4264738 h 5328708"/>
              <a:gd name="connsiteX1398" fmla="*/ 943962 w 6174102"/>
              <a:gd name="connsiteY1398" fmla="*/ 4261915 h 5328708"/>
              <a:gd name="connsiteX1399" fmla="*/ 919473 w 6174102"/>
              <a:gd name="connsiteY1399" fmla="*/ 4289092 h 5328708"/>
              <a:gd name="connsiteX1400" fmla="*/ 877634 w 6174102"/>
              <a:gd name="connsiteY1400" fmla="*/ 4368333 h 5328708"/>
              <a:gd name="connsiteX1401" fmla="*/ 870326 w 6174102"/>
              <a:gd name="connsiteY1401" fmla="*/ 4381946 h 5328708"/>
              <a:gd name="connsiteX1402" fmla="*/ 890855 w 6174102"/>
              <a:gd name="connsiteY1402" fmla="*/ 4393906 h 5328708"/>
              <a:gd name="connsiteX1403" fmla="*/ 913646 w 6174102"/>
              <a:gd name="connsiteY1403" fmla="*/ 4354344 h 5328708"/>
              <a:gd name="connsiteX1404" fmla="*/ 942771 w 6174102"/>
              <a:gd name="connsiteY1404" fmla="*/ 4323390 h 5328708"/>
              <a:gd name="connsiteX1405" fmla="*/ 971090 w 6174102"/>
              <a:gd name="connsiteY1405" fmla="*/ 4267357 h 5328708"/>
              <a:gd name="connsiteX1406" fmla="*/ 971386 w 6174102"/>
              <a:gd name="connsiteY1406" fmla="*/ 4251987 h 5328708"/>
              <a:gd name="connsiteX1407" fmla="*/ 980400 w 6174102"/>
              <a:gd name="connsiteY1407" fmla="*/ 4236516 h 5328708"/>
              <a:gd name="connsiteX1408" fmla="*/ 975555 w 6174102"/>
              <a:gd name="connsiteY1408" fmla="*/ 4233693 h 5328708"/>
              <a:gd name="connsiteX1409" fmla="*/ 810494 w 6174102"/>
              <a:gd name="connsiteY1409" fmla="*/ 4061689 h 5328708"/>
              <a:gd name="connsiteX1410" fmla="*/ 799226 w 6174102"/>
              <a:gd name="connsiteY1410" fmla="*/ 4081029 h 5328708"/>
              <a:gd name="connsiteX1411" fmla="*/ 790212 w 6174102"/>
              <a:gd name="connsiteY1411" fmla="*/ 4096501 h 5328708"/>
              <a:gd name="connsiteX1412" fmla="*/ 782301 w 6174102"/>
              <a:gd name="connsiteY1412" fmla="*/ 4107433 h 5328708"/>
              <a:gd name="connsiteX1413" fmla="*/ 785612 w 6174102"/>
              <a:gd name="connsiteY1413" fmla="*/ 4093821 h 5328708"/>
              <a:gd name="connsiteX1414" fmla="*/ 784732 w 6174102"/>
              <a:gd name="connsiteY1414" fmla="*/ 4091365 h 5328708"/>
              <a:gd name="connsiteX1415" fmla="*/ 784551 w 6174102"/>
              <a:gd name="connsiteY1415" fmla="*/ 4091397 h 5328708"/>
              <a:gd name="connsiteX1416" fmla="*/ 744933 w 6174102"/>
              <a:gd name="connsiteY1416" fmla="*/ 4149166 h 5328708"/>
              <a:gd name="connsiteX1417" fmla="*/ 742266 w 6174102"/>
              <a:gd name="connsiteY1417" fmla="*/ 4152591 h 5328708"/>
              <a:gd name="connsiteX1418" fmla="*/ 737736 w 6174102"/>
              <a:gd name="connsiteY1418" fmla="*/ 4161124 h 5328708"/>
              <a:gd name="connsiteX1419" fmla="*/ 719848 w 6174102"/>
              <a:gd name="connsiteY1419" fmla="*/ 4193238 h 5328708"/>
              <a:gd name="connsiteX1420" fmla="*/ 716207 w 6174102"/>
              <a:gd name="connsiteY1420" fmla="*/ 4201723 h 5328708"/>
              <a:gd name="connsiteX1421" fmla="*/ 710770 w 6174102"/>
              <a:gd name="connsiteY1421" fmla="*/ 4213148 h 5328708"/>
              <a:gd name="connsiteX1422" fmla="*/ 721371 w 6174102"/>
              <a:gd name="connsiteY1422" fmla="*/ 4219325 h 5328708"/>
              <a:gd name="connsiteX1423" fmla="*/ 812523 w 6174102"/>
              <a:gd name="connsiteY1423" fmla="*/ 4062872 h 5328708"/>
              <a:gd name="connsiteX1424" fmla="*/ 998468 w 6174102"/>
              <a:gd name="connsiteY1424" fmla="*/ 4022294 h 5328708"/>
              <a:gd name="connsiteX1425" fmla="*/ 960159 w 6174102"/>
              <a:gd name="connsiteY1425" fmla="*/ 4088050 h 5328708"/>
              <a:gd name="connsiteX1426" fmla="*/ 925923 w 6174102"/>
              <a:gd name="connsiteY1426" fmla="*/ 4146813 h 5328708"/>
              <a:gd name="connsiteX1427" fmla="*/ 947376 w 6174102"/>
              <a:gd name="connsiteY1427" fmla="*/ 4113292 h 5328708"/>
              <a:gd name="connsiteX1428" fmla="*/ 981622 w 6174102"/>
              <a:gd name="connsiteY1428" fmla="*/ 4056792 h 5328708"/>
              <a:gd name="connsiteX1429" fmla="*/ 1000084 w 6174102"/>
              <a:gd name="connsiteY1429" fmla="*/ 4023236 h 5328708"/>
              <a:gd name="connsiteX1430" fmla="*/ 998468 w 6174102"/>
              <a:gd name="connsiteY1430" fmla="*/ 4022294 h 5328708"/>
              <a:gd name="connsiteX1431" fmla="*/ 779574 w 6174102"/>
              <a:gd name="connsiteY1431" fmla="*/ 3992020 h 5328708"/>
              <a:gd name="connsiteX1432" fmla="*/ 770453 w 6174102"/>
              <a:gd name="connsiteY1432" fmla="*/ 4005303 h 5328708"/>
              <a:gd name="connsiteX1433" fmla="*/ 764799 w 6174102"/>
              <a:gd name="connsiteY1433" fmla="*/ 4008328 h 5328708"/>
              <a:gd name="connsiteX1434" fmla="*/ 598017 w 6174102"/>
              <a:gd name="connsiteY1434" fmla="*/ 4296204 h 5328708"/>
              <a:gd name="connsiteX1435" fmla="*/ 598099 w 6174102"/>
              <a:gd name="connsiteY1435" fmla="*/ 4305492 h 5328708"/>
              <a:gd name="connsiteX1436" fmla="*/ 599509 w 6174102"/>
              <a:gd name="connsiteY1436" fmla="*/ 4301057 h 5328708"/>
              <a:gd name="connsiteX1437" fmla="*/ 603971 w 6174102"/>
              <a:gd name="connsiteY1437" fmla="*/ 4288114 h 5328708"/>
              <a:gd name="connsiteX1438" fmla="*/ 669368 w 6174102"/>
              <a:gd name="connsiteY1438" fmla="*/ 4181152 h 5328708"/>
              <a:gd name="connsiteX1439" fmla="*/ 671621 w 6174102"/>
              <a:gd name="connsiteY1439" fmla="*/ 4177285 h 5328708"/>
              <a:gd name="connsiteX1440" fmla="*/ 715635 w 6174102"/>
              <a:gd name="connsiteY1440" fmla="*/ 4109672 h 5328708"/>
              <a:gd name="connsiteX1441" fmla="*/ 725705 w 6174102"/>
              <a:gd name="connsiteY1441" fmla="*/ 4084456 h 5328708"/>
              <a:gd name="connsiteX1442" fmla="*/ 735822 w 6174102"/>
              <a:gd name="connsiteY1442" fmla="*/ 4064445 h 5328708"/>
              <a:gd name="connsiteX1443" fmla="*/ 756151 w 6174102"/>
              <a:gd name="connsiteY1443" fmla="*/ 4034844 h 5328708"/>
              <a:gd name="connsiteX1444" fmla="*/ 847152 w 6174102"/>
              <a:gd name="connsiteY1444" fmla="*/ 3981710 h 5328708"/>
              <a:gd name="connsiteX1445" fmla="*/ 836419 w 6174102"/>
              <a:gd name="connsiteY1445" fmla="*/ 4002318 h 5328708"/>
              <a:gd name="connsiteX1446" fmla="*/ 816486 w 6174102"/>
              <a:gd name="connsiteY1446" fmla="*/ 4038146 h 5328708"/>
              <a:gd name="connsiteX1447" fmla="*/ 816197 w 6174102"/>
              <a:gd name="connsiteY1447" fmla="*/ 4038849 h 5328708"/>
              <a:gd name="connsiteX1448" fmla="*/ 822543 w 6174102"/>
              <a:gd name="connsiteY1448" fmla="*/ 4033738 h 5328708"/>
              <a:gd name="connsiteX1449" fmla="*/ 830728 w 6174102"/>
              <a:gd name="connsiteY1449" fmla="*/ 4021671 h 5328708"/>
              <a:gd name="connsiteX1450" fmla="*/ 841996 w 6174102"/>
              <a:gd name="connsiteY1450" fmla="*/ 4002330 h 5328708"/>
              <a:gd name="connsiteX1451" fmla="*/ 843563 w 6174102"/>
              <a:gd name="connsiteY1451" fmla="*/ 3999991 h 5328708"/>
              <a:gd name="connsiteX1452" fmla="*/ 854982 w 6174102"/>
              <a:gd name="connsiteY1452" fmla="*/ 3862860 h 5328708"/>
              <a:gd name="connsiteX1453" fmla="*/ 816672 w 6174102"/>
              <a:gd name="connsiteY1453" fmla="*/ 3928615 h 5328708"/>
              <a:gd name="connsiteX1454" fmla="*/ 782436 w 6174102"/>
              <a:gd name="connsiteY1454" fmla="*/ 3987378 h 5328708"/>
              <a:gd name="connsiteX1455" fmla="*/ 803474 w 6174102"/>
              <a:gd name="connsiteY1455" fmla="*/ 3953617 h 5328708"/>
              <a:gd name="connsiteX1456" fmla="*/ 837436 w 6174102"/>
              <a:gd name="connsiteY1456" fmla="*/ 3896951 h 5328708"/>
              <a:gd name="connsiteX1457" fmla="*/ 856131 w 6174102"/>
              <a:gd name="connsiteY1457" fmla="*/ 3863530 h 5328708"/>
              <a:gd name="connsiteX1458" fmla="*/ 854982 w 6174102"/>
              <a:gd name="connsiteY1458" fmla="*/ 3862860 h 5328708"/>
              <a:gd name="connsiteX1459" fmla="*/ 1524161 w 6174102"/>
              <a:gd name="connsiteY1459" fmla="*/ 3279314 h 5328708"/>
              <a:gd name="connsiteX1460" fmla="*/ 1512893 w 6174102"/>
              <a:gd name="connsiteY1460" fmla="*/ 3298654 h 5328708"/>
              <a:gd name="connsiteX1461" fmla="*/ 1503880 w 6174102"/>
              <a:gd name="connsiteY1461" fmla="*/ 3314126 h 5328708"/>
              <a:gd name="connsiteX1462" fmla="*/ 1495502 w 6174102"/>
              <a:gd name="connsiteY1462" fmla="*/ 3324788 h 5328708"/>
              <a:gd name="connsiteX1463" fmla="*/ 1497416 w 6174102"/>
              <a:gd name="connsiteY1463" fmla="*/ 3310359 h 5328708"/>
              <a:gd name="connsiteX1464" fmla="*/ 1492569 w 6174102"/>
              <a:gd name="connsiteY1464" fmla="*/ 3307536 h 5328708"/>
              <a:gd name="connsiteX1465" fmla="*/ 1468079 w 6174102"/>
              <a:gd name="connsiteY1465" fmla="*/ 3334713 h 5328708"/>
              <a:gd name="connsiteX1466" fmla="*/ 1426241 w 6174102"/>
              <a:gd name="connsiteY1466" fmla="*/ 3413954 h 5328708"/>
              <a:gd name="connsiteX1467" fmla="*/ 1418933 w 6174102"/>
              <a:gd name="connsiteY1467" fmla="*/ 3427567 h 5328708"/>
              <a:gd name="connsiteX1468" fmla="*/ 1439462 w 6174102"/>
              <a:gd name="connsiteY1468" fmla="*/ 3439527 h 5328708"/>
              <a:gd name="connsiteX1469" fmla="*/ 1462252 w 6174102"/>
              <a:gd name="connsiteY1469" fmla="*/ 3399966 h 5328708"/>
              <a:gd name="connsiteX1470" fmla="*/ 1491378 w 6174102"/>
              <a:gd name="connsiteY1470" fmla="*/ 3369011 h 5328708"/>
              <a:gd name="connsiteX1471" fmla="*/ 1519696 w 6174102"/>
              <a:gd name="connsiteY1471" fmla="*/ 3312979 h 5328708"/>
              <a:gd name="connsiteX1472" fmla="*/ 1519993 w 6174102"/>
              <a:gd name="connsiteY1472" fmla="*/ 3297609 h 5328708"/>
              <a:gd name="connsiteX1473" fmla="*/ 1529007 w 6174102"/>
              <a:gd name="connsiteY1473" fmla="*/ 3282137 h 5328708"/>
              <a:gd name="connsiteX1474" fmla="*/ 1524161 w 6174102"/>
              <a:gd name="connsiteY1474" fmla="*/ 3279314 h 5328708"/>
              <a:gd name="connsiteX1475" fmla="*/ 1323214 w 6174102"/>
              <a:gd name="connsiteY1475" fmla="*/ 3267756 h 5328708"/>
              <a:gd name="connsiteX1476" fmla="*/ 1305553 w 6174102"/>
              <a:gd name="connsiteY1476" fmla="*/ 3285673 h 5328708"/>
              <a:gd name="connsiteX1477" fmla="*/ 1311641 w 6174102"/>
              <a:gd name="connsiteY1477" fmla="*/ 3289220 h 5328708"/>
              <a:gd name="connsiteX1478" fmla="*/ 1360699 w 6174102"/>
              <a:gd name="connsiteY1478" fmla="*/ 3108242 h 5328708"/>
              <a:gd name="connsiteX1479" fmla="*/ 1349431 w 6174102"/>
              <a:gd name="connsiteY1479" fmla="*/ 3127582 h 5328708"/>
              <a:gd name="connsiteX1480" fmla="*/ 1340418 w 6174102"/>
              <a:gd name="connsiteY1480" fmla="*/ 3143053 h 5328708"/>
              <a:gd name="connsiteX1481" fmla="*/ 1332506 w 6174102"/>
              <a:gd name="connsiteY1481" fmla="*/ 3153987 h 5328708"/>
              <a:gd name="connsiteX1482" fmla="*/ 1335817 w 6174102"/>
              <a:gd name="connsiteY1482" fmla="*/ 3140373 h 5328708"/>
              <a:gd name="connsiteX1483" fmla="*/ 1332367 w 6174102"/>
              <a:gd name="connsiteY1483" fmla="*/ 3138363 h 5328708"/>
              <a:gd name="connsiteX1484" fmla="*/ 1309739 w 6174102"/>
              <a:gd name="connsiteY1484" fmla="*/ 3166626 h 5328708"/>
              <a:gd name="connsiteX1485" fmla="*/ 1266969 w 6174102"/>
              <a:gd name="connsiteY1485" fmla="*/ 3245324 h 5328708"/>
              <a:gd name="connsiteX1486" fmla="*/ 1259528 w 6174102"/>
              <a:gd name="connsiteY1486" fmla="*/ 3258858 h 5328708"/>
              <a:gd name="connsiteX1487" fmla="*/ 1274139 w 6174102"/>
              <a:gd name="connsiteY1487" fmla="*/ 3267371 h 5328708"/>
              <a:gd name="connsiteX1488" fmla="*/ 1296986 w 6174102"/>
              <a:gd name="connsiteY1488" fmla="*/ 3227842 h 5328708"/>
              <a:gd name="connsiteX1489" fmla="*/ 1323724 w 6174102"/>
              <a:gd name="connsiteY1489" fmla="*/ 3195497 h 5328708"/>
              <a:gd name="connsiteX1490" fmla="*/ 1352974 w 6174102"/>
              <a:gd name="connsiteY1490" fmla="*/ 3140007 h 5328708"/>
              <a:gd name="connsiteX1491" fmla="*/ 1355133 w 6174102"/>
              <a:gd name="connsiteY1491" fmla="*/ 3125723 h 5328708"/>
              <a:gd name="connsiteX1492" fmla="*/ 1364148 w 6174102"/>
              <a:gd name="connsiteY1492" fmla="*/ 3110252 h 5328708"/>
              <a:gd name="connsiteX1493" fmla="*/ 1360699 w 6174102"/>
              <a:gd name="connsiteY1493" fmla="*/ 3108242 h 5328708"/>
              <a:gd name="connsiteX1494" fmla="*/ 1443670 w 6174102"/>
              <a:gd name="connsiteY1494" fmla="*/ 3047785 h 5328708"/>
              <a:gd name="connsiteX1495" fmla="*/ 1434541 w 6174102"/>
              <a:gd name="connsiteY1495" fmla="*/ 3061808 h 5328708"/>
              <a:gd name="connsiteX1496" fmla="*/ 1434718 w 6174102"/>
              <a:gd name="connsiteY1496" fmla="*/ 3061692 h 5328708"/>
              <a:gd name="connsiteX1497" fmla="*/ 1436578 w 6174102"/>
              <a:gd name="connsiteY1497" fmla="*/ 3064071 h 5328708"/>
              <a:gd name="connsiteX1498" fmla="*/ 1435839 w 6174102"/>
              <a:gd name="connsiteY1498" fmla="*/ 3067315 h 5328708"/>
              <a:gd name="connsiteX1499" fmla="*/ 1439209 w 6174102"/>
              <a:gd name="connsiteY1499" fmla="*/ 3060728 h 5328708"/>
              <a:gd name="connsiteX1500" fmla="*/ 1443670 w 6174102"/>
              <a:gd name="connsiteY1500" fmla="*/ 3047785 h 5328708"/>
              <a:gd name="connsiteX1501" fmla="*/ 1442539 w 6174102"/>
              <a:gd name="connsiteY1501" fmla="*/ 3030437 h 5328708"/>
              <a:gd name="connsiteX1502" fmla="*/ 1429855 w 6174102"/>
              <a:gd name="connsiteY1502" fmla="*/ 3049145 h 5328708"/>
              <a:gd name="connsiteX1503" fmla="*/ 1417871 w 6174102"/>
              <a:gd name="connsiteY1503" fmla="*/ 3073896 h 5328708"/>
              <a:gd name="connsiteX1504" fmla="*/ 1414340 w 6174102"/>
              <a:gd name="connsiteY1504" fmla="*/ 3087381 h 5328708"/>
              <a:gd name="connsiteX1505" fmla="*/ 1423937 w 6174102"/>
              <a:gd name="connsiteY1505" fmla="*/ 3073268 h 5328708"/>
              <a:gd name="connsiteX1506" fmla="*/ 1423296 w 6174102"/>
              <a:gd name="connsiteY1506" fmla="*/ 3072180 h 5328708"/>
              <a:gd name="connsiteX1507" fmla="*/ 1428860 w 6174102"/>
              <a:gd name="connsiteY1507" fmla="*/ 3054700 h 5328708"/>
              <a:gd name="connsiteX1508" fmla="*/ 1596449 w 6174102"/>
              <a:gd name="connsiteY1508" fmla="*/ 2875122 h 5328708"/>
              <a:gd name="connsiteX1509" fmla="*/ 1573657 w 6174102"/>
              <a:gd name="connsiteY1509" fmla="*/ 2914685 h 5328708"/>
              <a:gd name="connsiteX1510" fmla="*/ 1544533 w 6174102"/>
              <a:gd name="connsiteY1510" fmla="*/ 2945639 h 5328708"/>
              <a:gd name="connsiteX1511" fmla="*/ 1516214 w 6174102"/>
              <a:gd name="connsiteY1511" fmla="*/ 3001671 h 5328708"/>
              <a:gd name="connsiteX1512" fmla="*/ 1515917 w 6174102"/>
              <a:gd name="connsiteY1512" fmla="*/ 3017041 h 5328708"/>
              <a:gd name="connsiteX1513" fmla="*/ 1506904 w 6174102"/>
              <a:gd name="connsiteY1513" fmla="*/ 3032513 h 5328708"/>
              <a:gd name="connsiteX1514" fmla="*/ 1511749 w 6174102"/>
              <a:gd name="connsiteY1514" fmla="*/ 3035336 h 5328708"/>
              <a:gd name="connsiteX1515" fmla="*/ 1523016 w 6174102"/>
              <a:gd name="connsiteY1515" fmla="*/ 3015996 h 5328708"/>
              <a:gd name="connsiteX1516" fmla="*/ 1532031 w 6174102"/>
              <a:gd name="connsiteY1516" fmla="*/ 3000524 h 5328708"/>
              <a:gd name="connsiteX1517" fmla="*/ 1540407 w 6174102"/>
              <a:gd name="connsiteY1517" fmla="*/ 2989862 h 5328708"/>
              <a:gd name="connsiteX1518" fmla="*/ 1538494 w 6174102"/>
              <a:gd name="connsiteY1518" fmla="*/ 3004290 h 5328708"/>
              <a:gd name="connsiteX1519" fmla="*/ 1543341 w 6174102"/>
              <a:gd name="connsiteY1519" fmla="*/ 3007113 h 5328708"/>
              <a:gd name="connsiteX1520" fmla="*/ 1567831 w 6174102"/>
              <a:gd name="connsiteY1520" fmla="*/ 2979937 h 5328708"/>
              <a:gd name="connsiteX1521" fmla="*/ 1609670 w 6174102"/>
              <a:gd name="connsiteY1521" fmla="*/ 2900694 h 5328708"/>
              <a:gd name="connsiteX1522" fmla="*/ 1616978 w 6174102"/>
              <a:gd name="connsiteY1522" fmla="*/ 2887083 h 5328708"/>
              <a:gd name="connsiteX1523" fmla="*/ 1543760 w 6174102"/>
              <a:gd name="connsiteY1523" fmla="*/ 2844426 h 5328708"/>
              <a:gd name="connsiteX1524" fmla="*/ 1532458 w 6174102"/>
              <a:gd name="connsiteY1524" fmla="*/ 2866073 h 5328708"/>
              <a:gd name="connsiteX1525" fmla="*/ 1516045 w 6174102"/>
              <a:gd name="connsiteY1525" fmla="*/ 2897957 h 5328708"/>
              <a:gd name="connsiteX1526" fmla="*/ 1512309 w 6174102"/>
              <a:gd name="connsiteY1526" fmla="*/ 2908085 h 5328708"/>
              <a:gd name="connsiteX1527" fmla="*/ 1512784 w 6174102"/>
              <a:gd name="connsiteY1527" fmla="*/ 2908007 h 5328708"/>
              <a:gd name="connsiteX1528" fmla="*/ 1525010 w 6174102"/>
              <a:gd name="connsiteY1528" fmla="*/ 2887021 h 5328708"/>
              <a:gd name="connsiteX1529" fmla="*/ 1535134 w 6174102"/>
              <a:gd name="connsiteY1529" fmla="*/ 2872279 h 5328708"/>
              <a:gd name="connsiteX1530" fmla="*/ 1553908 w 6174102"/>
              <a:gd name="connsiteY1530" fmla="*/ 2850337 h 5328708"/>
              <a:gd name="connsiteX1531" fmla="*/ 1885980 w 6174102"/>
              <a:gd name="connsiteY1531" fmla="*/ 2800059 h 5328708"/>
              <a:gd name="connsiteX1532" fmla="*/ 1881416 w 6174102"/>
              <a:gd name="connsiteY1532" fmla="*/ 2807894 h 5328708"/>
              <a:gd name="connsiteX1533" fmla="*/ 1870545 w 6174102"/>
              <a:gd name="connsiteY1533" fmla="*/ 2830089 h 5328708"/>
              <a:gd name="connsiteX1534" fmla="*/ 1856597 w 6174102"/>
              <a:gd name="connsiteY1534" fmla="*/ 2850492 h 5328708"/>
              <a:gd name="connsiteX1535" fmla="*/ 1602437 w 6174102"/>
              <a:gd name="connsiteY1535" fmla="*/ 3286733 h 5328708"/>
              <a:gd name="connsiteX1536" fmla="*/ 1601330 w 6174102"/>
              <a:gd name="connsiteY1536" fmla="*/ 3288008 h 5328708"/>
              <a:gd name="connsiteX1537" fmla="*/ 1584711 w 6174102"/>
              <a:gd name="connsiteY1537" fmla="*/ 3316534 h 5328708"/>
              <a:gd name="connsiteX1538" fmla="*/ 1584145 w 6174102"/>
              <a:gd name="connsiteY1538" fmla="*/ 3318130 h 5328708"/>
              <a:gd name="connsiteX1539" fmla="*/ 1032347 w 6174102"/>
              <a:gd name="connsiteY1539" fmla="*/ 4265240 h 5328708"/>
              <a:gd name="connsiteX1540" fmla="*/ 1028080 w 6174102"/>
              <a:gd name="connsiteY1540" fmla="*/ 4264605 h 5328708"/>
              <a:gd name="connsiteX1541" fmla="*/ 1037885 w 6174102"/>
              <a:gd name="connsiteY1541" fmla="*/ 4249283 h 5328708"/>
              <a:gd name="connsiteX1542" fmla="*/ 1040138 w 6174102"/>
              <a:gd name="connsiteY1542" fmla="*/ 4245416 h 5328708"/>
              <a:gd name="connsiteX1543" fmla="*/ 1069433 w 6174102"/>
              <a:gd name="connsiteY1543" fmla="*/ 4195132 h 5328708"/>
              <a:gd name="connsiteX1544" fmla="*/ 1072962 w 6174102"/>
              <a:gd name="connsiteY1544" fmla="*/ 4181647 h 5328708"/>
              <a:gd name="connsiteX1545" fmla="*/ 1057826 w 6174102"/>
              <a:gd name="connsiteY1545" fmla="*/ 4203912 h 5328708"/>
              <a:gd name="connsiteX1546" fmla="*/ 1050726 w 6174102"/>
              <a:gd name="connsiteY1546" fmla="*/ 4204958 h 5328708"/>
              <a:gd name="connsiteX1547" fmla="*/ 1054893 w 6174102"/>
              <a:gd name="connsiteY1547" fmla="*/ 4186662 h 5328708"/>
              <a:gd name="connsiteX1548" fmla="*/ 1100599 w 6174102"/>
              <a:gd name="connsiteY1548" fmla="*/ 4104495 h 5328708"/>
              <a:gd name="connsiteX1549" fmla="*/ 1159190 w 6174102"/>
              <a:gd name="connsiteY1549" fmla="*/ 4003929 h 5328708"/>
              <a:gd name="connsiteX1550" fmla="*/ 1214891 w 6174102"/>
              <a:gd name="connsiteY1550" fmla="*/ 3912041 h 5328708"/>
              <a:gd name="connsiteX1551" fmla="*/ 1221651 w 6174102"/>
              <a:gd name="connsiteY1551" fmla="*/ 3900438 h 5328708"/>
              <a:gd name="connsiteX1552" fmla="*/ 1272503 w 6174102"/>
              <a:gd name="connsiteY1552" fmla="*/ 3805725 h 5328708"/>
              <a:gd name="connsiteX1553" fmla="*/ 1311152 w 6174102"/>
              <a:gd name="connsiteY1553" fmla="*/ 3750530 h 5328708"/>
              <a:gd name="connsiteX1554" fmla="*/ 1344316 w 6174102"/>
              <a:gd name="connsiteY1554" fmla="*/ 3697321 h 5328708"/>
              <a:gd name="connsiteX1555" fmla="*/ 1368764 w 6174102"/>
              <a:gd name="connsiteY1555" fmla="*/ 3644215 h 5328708"/>
              <a:gd name="connsiteX1556" fmla="*/ 1433096 w 6174102"/>
              <a:gd name="connsiteY1556" fmla="*/ 3500367 h 5328708"/>
              <a:gd name="connsiteX1557" fmla="*/ 1461173 w 6174102"/>
              <a:gd name="connsiteY1557" fmla="*/ 3452177 h 5328708"/>
              <a:gd name="connsiteX1558" fmla="*/ 1492150 w 6174102"/>
              <a:gd name="connsiteY1558" fmla="*/ 3470224 h 5328708"/>
              <a:gd name="connsiteX1559" fmla="*/ 1503452 w 6174102"/>
              <a:gd name="connsiteY1559" fmla="*/ 3448576 h 5328708"/>
              <a:gd name="connsiteX1560" fmla="*/ 1519864 w 6174102"/>
              <a:gd name="connsiteY1560" fmla="*/ 3416693 h 5328708"/>
              <a:gd name="connsiteX1561" fmla="*/ 1514039 w 6174102"/>
              <a:gd name="connsiteY1561" fmla="*/ 3408118 h 5328708"/>
              <a:gd name="connsiteX1562" fmla="*/ 1500179 w 6174102"/>
              <a:gd name="connsiteY1562" fmla="*/ 3420767 h 5328708"/>
              <a:gd name="connsiteX1563" fmla="*/ 1507577 w 6174102"/>
              <a:gd name="connsiteY1563" fmla="*/ 3404353 h 5328708"/>
              <a:gd name="connsiteX1564" fmla="*/ 1509830 w 6174102"/>
              <a:gd name="connsiteY1564" fmla="*/ 3400485 h 5328708"/>
              <a:gd name="connsiteX1565" fmla="*/ 1502093 w 6174102"/>
              <a:gd name="connsiteY1565" fmla="*/ 3406338 h 5328708"/>
              <a:gd name="connsiteX1566" fmla="*/ 1477304 w 6174102"/>
              <a:gd name="connsiteY1566" fmla="*/ 3448885 h 5328708"/>
              <a:gd name="connsiteX1567" fmla="*/ 1471181 w 6174102"/>
              <a:gd name="connsiteY1567" fmla="*/ 3455680 h 5328708"/>
              <a:gd name="connsiteX1568" fmla="*/ 1466972 w 6174102"/>
              <a:gd name="connsiteY1568" fmla="*/ 3448046 h 5328708"/>
              <a:gd name="connsiteX1569" fmla="*/ 1478878 w 6174102"/>
              <a:gd name="connsiteY1569" fmla="*/ 3423897 h 5328708"/>
              <a:gd name="connsiteX1570" fmla="*/ 1504644 w 6174102"/>
              <a:gd name="connsiteY1570" fmla="*/ 3387102 h 5328708"/>
              <a:gd name="connsiteX1571" fmla="*/ 1513997 w 6174102"/>
              <a:gd name="connsiteY1571" fmla="*/ 3382189 h 5328708"/>
              <a:gd name="connsiteX1572" fmla="*/ 1525264 w 6174102"/>
              <a:gd name="connsiteY1572" fmla="*/ 3362850 h 5328708"/>
              <a:gd name="connsiteX1573" fmla="*/ 1538190 w 6174102"/>
              <a:gd name="connsiteY1573" fmla="*/ 3370381 h 5328708"/>
              <a:gd name="connsiteX1574" fmla="*/ 1586490 w 6174102"/>
              <a:gd name="connsiteY1574" fmla="*/ 3294905 h 5328708"/>
              <a:gd name="connsiteX1575" fmla="*/ 1588745 w 6174102"/>
              <a:gd name="connsiteY1575" fmla="*/ 3291037 h 5328708"/>
              <a:gd name="connsiteX1576" fmla="*/ 1618039 w 6174102"/>
              <a:gd name="connsiteY1576" fmla="*/ 3240754 h 5328708"/>
              <a:gd name="connsiteX1577" fmla="*/ 1621569 w 6174102"/>
              <a:gd name="connsiteY1577" fmla="*/ 3227269 h 5328708"/>
              <a:gd name="connsiteX1578" fmla="*/ 1606432 w 6174102"/>
              <a:gd name="connsiteY1578" fmla="*/ 3249533 h 5328708"/>
              <a:gd name="connsiteX1579" fmla="*/ 1599333 w 6174102"/>
              <a:gd name="connsiteY1579" fmla="*/ 3250579 h 5328708"/>
              <a:gd name="connsiteX1580" fmla="*/ 1603500 w 6174102"/>
              <a:gd name="connsiteY1580" fmla="*/ 3232283 h 5328708"/>
              <a:gd name="connsiteX1581" fmla="*/ 1649206 w 6174102"/>
              <a:gd name="connsiteY1581" fmla="*/ 3150116 h 5328708"/>
              <a:gd name="connsiteX1582" fmla="*/ 1699183 w 6174102"/>
              <a:gd name="connsiteY1582" fmla="*/ 3064333 h 5328708"/>
              <a:gd name="connsiteX1583" fmla="*/ 1709771 w 6174102"/>
              <a:gd name="connsiteY1583" fmla="*/ 3049861 h 5328708"/>
              <a:gd name="connsiteX1584" fmla="*/ 1807394 w 6174102"/>
              <a:gd name="connsiteY1584" fmla="*/ 2930589 h 5328708"/>
              <a:gd name="connsiteX1585" fmla="*/ 1854081 w 6174102"/>
              <a:gd name="connsiteY1585" fmla="*/ 2854172 h 5328708"/>
              <a:gd name="connsiteX1586" fmla="*/ 1856597 w 6174102"/>
              <a:gd name="connsiteY1586" fmla="*/ 2850492 h 5328708"/>
              <a:gd name="connsiteX1587" fmla="*/ 1881416 w 6174102"/>
              <a:gd name="connsiteY1587" fmla="*/ 2807894 h 5328708"/>
              <a:gd name="connsiteX1588" fmla="*/ 1883376 w 6174102"/>
              <a:gd name="connsiteY1588" fmla="*/ 2803890 h 5328708"/>
              <a:gd name="connsiteX1589" fmla="*/ 2109987 w 6174102"/>
              <a:gd name="connsiteY1589" fmla="*/ 2167837 h 5328708"/>
              <a:gd name="connsiteX1590" fmla="*/ 2088535 w 6174102"/>
              <a:gd name="connsiteY1590" fmla="*/ 2201358 h 5328708"/>
              <a:gd name="connsiteX1591" fmla="*/ 2054287 w 6174102"/>
              <a:gd name="connsiteY1591" fmla="*/ 2257856 h 5328708"/>
              <a:gd name="connsiteX1592" fmla="*/ 2035827 w 6174102"/>
              <a:gd name="connsiteY1592" fmla="*/ 2291414 h 5328708"/>
              <a:gd name="connsiteX1593" fmla="*/ 2037442 w 6174102"/>
              <a:gd name="connsiteY1593" fmla="*/ 2292355 h 5328708"/>
              <a:gd name="connsiteX1594" fmla="*/ 2075751 w 6174102"/>
              <a:gd name="connsiteY1594" fmla="*/ 2226600 h 5328708"/>
              <a:gd name="connsiteX1595" fmla="*/ 2003564 w 6174102"/>
              <a:gd name="connsiteY1595" fmla="*/ 2049409 h 5328708"/>
              <a:gd name="connsiteX1596" fmla="*/ 2007831 w 6174102"/>
              <a:gd name="connsiteY1596" fmla="*/ 2050045 h 5328708"/>
              <a:gd name="connsiteX1597" fmla="*/ 1998026 w 6174102"/>
              <a:gd name="connsiteY1597" fmla="*/ 2065368 h 5328708"/>
              <a:gd name="connsiteX1598" fmla="*/ 1995773 w 6174102"/>
              <a:gd name="connsiteY1598" fmla="*/ 2069235 h 5328708"/>
              <a:gd name="connsiteX1599" fmla="*/ 1966478 w 6174102"/>
              <a:gd name="connsiteY1599" fmla="*/ 2119517 h 5328708"/>
              <a:gd name="connsiteX1600" fmla="*/ 1962947 w 6174102"/>
              <a:gd name="connsiteY1600" fmla="*/ 2133003 h 5328708"/>
              <a:gd name="connsiteX1601" fmla="*/ 1978085 w 6174102"/>
              <a:gd name="connsiteY1601" fmla="*/ 2110737 h 5328708"/>
              <a:gd name="connsiteX1602" fmla="*/ 1985184 w 6174102"/>
              <a:gd name="connsiteY1602" fmla="*/ 2109692 h 5328708"/>
              <a:gd name="connsiteX1603" fmla="*/ 1981017 w 6174102"/>
              <a:gd name="connsiteY1603" fmla="*/ 2127988 h 5328708"/>
              <a:gd name="connsiteX1604" fmla="*/ 1935311 w 6174102"/>
              <a:gd name="connsiteY1604" fmla="*/ 2210155 h 5328708"/>
              <a:gd name="connsiteX1605" fmla="*/ 1876720 w 6174102"/>
              <a:gd name="connsiteY1605" fmla="*/ 2310722 h 5328708"/>
              <a:gd name="connsiteX1606" fmla="*/ 1821020 w 6174102"/>
              <a:gd name="connsiteY1606" fmla="*/ 2402608 h 5328708"/>
              <a:gd name="connsiteX1607" fmla="*/ 1814259 w 6174102"/>
              <a:gd name="connsiteY1607" fmla="*/ 2414212 h 5328708"/>
              <a:gd name="connsiteX1608" fmla="*/ 1763407 w 6174102"/>
              <a:gd name="connsiteY1608" fmla="*/ 2508926 h 5328708"/>
              <a:gd name="connsiteX1609" fmla="*/ 1724758 w 6174102"/>
              <a:gd name="connsiteY1609" fmla="*/ 2564120 h 5328708"/>
              <a:gd name="connsiteX1610" fmla="*/ 1691593 w 6174102"/>
              <a:gd name="connsiteY1610" fmla="*/ 2617329 h 5328708"/>
              <a:gd name="connsiteX1611" fmla="*/ 1667146 w 6174102"/>
              <a:gd name="connsiteY1611" fmla="*/ 2670435 h 5328708"/>
              <a:gd name="connsiteX1612" fmla="*/ 1654743 w 6174102"/>
              <a:gd name="connsiteY1612" fmla="*/ 2702956 h 5328708"/>
              <a:gd name="connsiteX1613" fmla="*/ 1672923 w 6174102"/>
              <a:gd name="connsiteY1613" fmla="*/ 2672790 h 5328708"/>
              <a:gd name="connsiteX1614" fmla="*/ 1675364 w 6174102"/>
              <a:gd name="connsiteY1614" fmla="*/ 2669056 h 5328708"/>
              <a:gd name="connsiteX1615" fmla="*/ 1700174 w 6174102"/>
              <a:gd name="connsiteY1615" fmla="*/ 2626473 h 5328708"/>
              <a:gd name="connsiteX1616" fmla="*/ 1702219 w 6174102"/>
              <a:gd name="connsiteY1616" fmla="*/ 2622508 h 5328708"/>
              <a:gd name="connsiteX1617" fmla="*/ 1704743 w 6174102"/>
              <a:gd name="connsiteY1617" fmla="*/ 2618631 h 5328708"/>
              <a:gd name="connsiteX1618" fmla="*/ 1700174 w 6174102"/>
              <a:gd name="connsiteY1618" fmla="*/ 2626473 h 5328708"/>
              <a:gd name="connsiteX1619" fmla="*/ 1688864 w 6174102"/>
              <a:gd name="connsiteY1619" fmla="*/ 2648403 h 5328708"/>
              <a:gd name="connsiteX1620" fmla="*/ 1675364 w 6174102"/>
              <a:gd name="connsiteY1620" fmla="*/ 2669056 h 5328708"/>
              <a:gd name="connsiteX1621" fmla="*/ 1653092 w 6174102"/>
              <a:gd name="connsiteY1621" fmla="*/ 2707283 h 5328708"/>
              <a:gd name="connsiteX1622" fmla="*/ 1639460 w 6174102"/>
              <a:gd name="connsiteY1622" fmla="*/ 2743026 h 5328708"/>
              <a:gd name="connsiteX1623" fmla="*/ 1602813 w 6174102"/>
              <a:gd name="connsiteY1623" fmla="*/ 2814283 h 5328708"/>
              <a:gd name="connsiteX1624" fmla="*/ 1574738 w 6174102"/>
              <a:gd name="connsiteY1624" fmla="*/ 2862473 h 5328708"/>
              <a:gd name="connsiteX1625" fmla="*/ 1565733 w 6174102"/>
              <a:gd name="connsiteY1625" fmla="*/ 2857227 h 5328708"/>
              <a:gd name="connsiteX1626" fmla="*/ 1564694 w 6174102"/>
              <a:gd name="connsiteY1626" fmla="*/ 2859009 h 5328708"/>
              <a:gd name="connsiteX1627" fmla="*/ 1564730 w 6174102"/>
              <a:gd name="connsiteY1627" fmla="*/ 2858970 h 5328708"/>
              <a:gd name="connsiteX1628" fmla="*/ 1568939 w 6174102"/>
              <a:gd name="connsiteY1628" fmla="*/ 2866604 h 5328708"/>
              <a:gd name="connsiteX1629" fmla="*/ 1557033 w 6174102"/>
              <a:gd name="connsiteY1629" fmla="*/ 2890752 h 5328708"/>
              <a:gd name="connsiteX1630" fmla="*/ 1531267 w 6174102"/>
              <a:gd name="connsiteY1630" fmla="*/ 2927547 h 5328708"/>
              <a:gd name="connsiteX1631" fmla="*/ 1521914 w 6174102"/>
              <a:gd name="connsiteY1631" fmla="*/ 2932460 h 5328708"/>
              <a:gd name="connsiteX1632" fmla="*/ 1510646 w 6174102"/>
              <a:gd name="connsiteY1632" fmla="*/ 2951799 h 5328708"/>
              <a:gd name="connsiteX1633" fmla="*/ 1510638 w 6174102"/>
              <a:gd name="connsiteY1633" fmla="*/ 2951794 h 5328708"/>
              <a:gd name="connsiteX1634" fmla="*/ 1421199 w 6174102"/>
              <a:gd name="connsiteY1634" fmla="*/ 3105305 h 5328708"/>
              <a:gd name="connsiteX1635" fmla="*/ 1420170 w 6174102"/>
              <a:gd name="connsiteY1635" fmla="*/ 3106625 h 5328708"/>
              <a:gd name="connsiteX1636" fmla="*/ 1403552 w 6174102"/>
              <a:gd name="connsiteY1636" fmla="*/ 3135151 h 5328708"/>
              <a:gd name="connsiteX1637" fmla="*/ 1402907 w 6174102"/>
              <a:gd name="connsiteY1637" fmla="*/ 3136702 h 5328708"/>
              <a:gd name="connsiteX1638" fmla="*/ 1386964 w 6174102"/>
              <a:gd name="connsiteY1638" fmla="*/ 3164067 h 5328708"/>
              <a:gd name="connsiteX1639" fmla="*/ 1386705 w 6174102"/>
              <a:gd name="connsiteY1639" fmla="*/ 3164534 h 5328708"/>
              <a:gd name="connsiteX1640" fmla="*/ 1336727 w 6174102"/>
              <a:gd name="connsiteY1640" fmla="*/ 3250315 h 5328708"/>
              <a:gd name="connsiteX1641" fmla="*/ 1336666 w 6174102"/>
              <a:gd name="connsiteY1641" fmla="*/ 3250400 h 5328708"/>
              <a:gd name="connsiteX1642" fmla="*/ 851108 w 6174102"/>
              <a:gd name="connsiteY1642" fmla="*/ 4083812 h 5328708"/>
              <a:gd name="connsiteX1643" fmla="*/ 847839 w 6174102"/>
              <a:gd name="connsiteY1643" fmla="*/ 4083758 h 5328708"/>
              <a:gd name="connsiteX1644" fmla="*/ 857456 w 6174102"/>
              <a:gd name="connsiteY1644" fmla="*/ 4068326 h 5328708"/>
              <a:gd name="connsiteX1645" fmla="*/ 859709 w 6174102"/>
              <a:gd name="connsiteY1645" fmla="*/ 4064457 h 5328708"/>
              <a:gd name="connsiteX1646" fmla="*/ 889004 w 6174102"/>
              <a:gd name="connsiteY1646" fmla="*/ 4014175 h 5328708"/>
              <a:gd name="connsiteX1647" fmla="*/ 893466 w 6174102"/>
              <a:gd name="connsiteY1647" fmla="*/ 4001232 h 5328708"/>
              <a:gd name="connsiteX1648" fmla="*/ 878794 w 6174102"/>
              <a:gd name="connsiteY1648" fmla="*/ 4023769 h 5328708"/>
              <a:gd name="connsiteX1649" fmla="*/ 873092 w 6174102"/>
              <a:gd name="connsiteY1649" fmla="*/ 4025628 h 5328708"/>
              <a:gd name="connsiteX1650" fmla="*/ 878656 w 6174102"/>
              <a:gd name="connsiteY1650" fmla="*/ 4008146 h 5328708"/>
              <a:gd name="connsiteX1651" fmla="*/ 924828 w 6174102"/>
              <a:gd name="connsiteY1651" fmla="*/ 3926250 h 5328708"/>
              <a:gd name="connsiteX1652" fmla="*/ 983419 w 6174102"/>
              <a:gd name="connsiteY1652" fmla="*/ 3825684 h 5328708"/>
              <a:gd name="connsiteX1653" fmla="*/ 1038652 w 6174102"/>
              <a:gd name="connsiteY1653" fmla="*/ 3733527 h 5328708"/>
              <a:gd name="connsiteX1654" fmla="*/ 1045413 w 6174102"/>
              <a:gd name="connsiteY1654" fmla="*/ 3721923 h 5328708"/>
              <a:gd name="connsiteX1655" fmla="*/ 1097197 w 6174102"/>
              <a:gd name="connsiteY1655" fmla="*/ 3627752 h 5328708"/>
              <a:gd name="connsiteX1656" fmla="*/ 1134449 w 6174102"/>
              <a:gd name="connsiteY1656" fmla="*/ 3571744 h 5328708"/>
              <a:gd name="connsiteX1657" fmla="*/ 1167148 w 6174102"/>
              <a:gd name="connsiteY1657" fmla="*/ 3518263 h 5328708"/>
              <a:gd name="connsiteX1658" fmla="*/ 1192993 w 6174102"/>
              <a:gd name="connsiteY1658" fmla="*/ 3465971 h 5328708"/>
              <a:gd name="connsiteX1659" fmla="*/ 1242352 w 6174102"/>
              <a:gd name="connsiteY1659" fmla="*/ 3364112 h 5328708"/>
              <a:gd name="connsiteX1660" fmla="*/ 1228517 w 6174102"/>
              <a:gd name="connsiteY1660" fmla="*/ 3384060 h 5328708"/>
              <a:gd name="connsiteX1661" fmla="*/ 1181829 w 6174102"/>
              <a:gd name="connsiteY1661" fmla="*/ 3460477 h 5328708"/>
              <a:gd name="connsiteX1662" fmla="*/ 1179316 w 6174102"/>
              <a:gd name="connsiteY1662" fmla="*/ 3464155 h 5328708"/>
              <a:gd name="connsiteX1663" fmla="*/ 1154493 w 6174102"/>
              <a:gd name="connsiteY1663" fmla="*/ 3506762 h 5328708"/>
              <a:gd name="connsiteX1664" fmla="*/ 1152534 w 6174102"/>
              <a:gd name="connsiteY1664" fmla="*/ 3510759 h 5328708"/>
              <a:gd name="connsiteX1665" fmla="*/ 1149930 w 6174102"/>
              <a:gd name="connsiteY1665" fmla="*/ 3514591 h 5328708"/>
              <a:gd name="connsiteX1666" fmla="*/ 1154493 w 6174102"/>
              <a:gd name="connsiteY1666" fmla="*/ 3506762 h 5328708"/>
              <a:gd name="connsiteX1667" fmla="*/ 1165364 w 6174102"/>
              <a:gd name="connsiteY1667" fmla="*/ 3484560 h 5328708"/>
              <a:gd name="connsiteX1668" fmla="*/ 1179316 w 6174102"/>
              <a:gd name="connsiteY1668" fmla="*/ 3464155 h 5328708"/>
              <a:gd name="connsiteX1669" fmla="*/ 1433473 w 6174102"/>
              <a:gd name="connsiteY1669" fmla="*/ 3027917 h 5328708"/>
              <a:gd name="connsiteX1670" fmla="*/ 1434580 w 6174102"/>
              <a:gd name="connsiteY1670" fmla="*/ 3026642 h 5328708"/>
              <a:gd name="connsiteX1671" fmla="*/ 1451199 w 6174102"/>
              <a:gd name="connsiteY1671" fmla="*/ 2998116 h 5328708"/>
              <a:gd name="connsiteX1672" fmla="*/ 1451765 w 6174102"/>
              <a:gd name="connsiteY1672" fmla="*/ 2996519 h 5328708"/>
              <a:gd name="connsiteX1673" fmla="*/ 2145055 w 6174102"/>
              <a:gd name="connsiteY1673" fmla="*/ 1920744 h 5328708"/>
              <a:gd name="connsiteX1674" fmla="*/ 2122264 w 6174102"/>
              <a:gd name="connsiteY1674" fmla="*/ 1960307 h 5328708"/>
              <a:gd name="connsiteX1675" fmla="*/ 2093138 w 6174102"/>
              <a:gd name="connsiteY1675" fmla="*/ 1991260 h 5328708"/>
              <a:gd name="connsiteX1676" fmla="*/ 2064821 w 6174102"/>
              <a:gd name="connsiteY1676" fmla="*/ 2047293 h 5328708"/>
              <a:gd name="connsiteX1677" fmla="*/ 2064524 w 6174102"/>
              <a:gd name="connsiteY1677" fmla="*/ 2062663 h 5328708"/>
              <a:gd name="connsiteX1678" fmla="*/ 2055509 w 6174102"/>
              <a:gd name="connsiteY1678" fmla="*/ 2078134 h 5328708"/>
              <a:gd name="connsiteX1679" fmla="*/ 2060356 w 6174102"/>
              <a:gd name="connsiteY1679" fmla="*/ 2080959 h 5328708"/>
              <a:gd name="connsiteX1680" fmla="*/ 2071624 w 6174102"/>
              <a:gd name="connsiteY1680" fmla="*/ 2061618 h 5328708"/>
              <a:gd name="connsiteX1681" fmla="*/ 2080637 w 6174102"/>
              <a:gd name="connsiteY1681" fmla="*/ 2046146 h 5328708"/>
              <a:gd name="connsiteX1682" fmla="*/ 2089015 w 6174102"/>
              <a:gd name="connsiteY1682" fmla="*/ 2035484 h 5328708"/>
              <a:gd name="connsiteX1683" fmla="*/ 2087101 w 6174102"/>
              <a:gd name="connsiteY1683" fmla="*/ 2049912 h 5328708"/>
              <a:gd name="connsiteX1684" fmla="*/ 2091949 w 6174102"/>
              <a:gd name="connsiteY1684" fmla="*/ 2052735 h 5328708"/>
              <a:gd name="connsiteX1685" fmla="*/ 2116438 w 6174102"/>
              <a:gd name="connsiteY1685" fmla="*/ 2025558 h 5328708"/>
              <a:gd name="connsiteX1686" fmla="*/ 2158276 w 6174102"/>
              <a:gd name="connsiteY1686" fmla="*/ 1946318 h 5328708"/>
              <a:gd name="connsiteX1687" fmla="*/ 2165584 w 6174102"/>
              <a:gd name="connsiteY1687" fmla="*/ 1932704 h 5328708"/>
              <a:gd name="connsiteX1688" fmla="*/ 2113336 w 6174102"/>
              <a:gd name="connsiteY1688" fmla="*/ 1904593 h 5328708"/>
              <a:gd name="connsiteX1689" fmla="*/ 2117544 w 6174102"/>
              <a:gd name="connsiteY1689" fmla="*/ 1912225 h 5328708"/>
              <a:gd name="connsiteX1690" fmla="*/ 2105639 w 6174102"/>
              <a:gd name="connsiteY1690" fmla="*/ 1936373 h 5328708"/>
              <a:gd name="connsiteX1691" fmla="*/ 2079873 w 6174102"/>
              <a:gd name="connsiteY1691" fmla="*/ 1973168 h 5328708"/>
              <a:gd name="connsiteX1692" fmla="*/ 2070520 w 6174102"/>
              <a:gd name="connsiteY1692" fmla="*/ 1978083 h 5328708"/>
              <a:gd name="connsiteX1693" fmla="*/ 2059253 w 6174102"/>
              <a:gd name="connsiteY1693" fmla="*/ 1997422 h 5328708"/>
              <a:gd name="connsiteX1694" fmla="*/ 2051238 w 6174102"/>
              <a:gd name="connsiteY1694" fmla="*/ 1992752 h 5328708"/>
              <a:gd name="connsiteX1695" fmla="*/ 2055413 w 6174102"/>
              <a:gd name="connsiteY1695" fmla="*/ 1986372 h 5328708"/>
              <a:gd name="connsiteX1696" fmla="*/ 2069572 w 6174102"/>
              <a:gd name="connsiteY1696" fmla="*/ 1958356 h 5328708"/>
              <a:gd name="connsiteX1697" fmla="*/ 2075740 w 6174102"/>
              <a:gd name="connsiteY1697" fmla="*/ 1947352 h 5328708"/>
              <a:gd name="connsiteX1698" fmla="*/ 2084337 w 6174102"/>
              <a:gd name="connsiteY1698" fmla="*/ 1939505 h 5328708"/>
              <a:gd name="connsiteX1699" fmla="*/ 2076941 w 6174102"/>
              <a:gd name="connsiteY1699" fmla="*/ 1955918 h 5328708"/>
              <a:gd name="connsiteX1700" fmla="*/ 2074686 w 6174102"/>
              <a:gd name="connsiteY1700" fmla="*/ 1959787 h 5328708"/>
              <a:gd name="connsiteX1701" fmla="*/ 2082424 w 6174102"/>
              <a:gd name="connsiteY1701" fmla="*/ 1953933 h 5328708"/>
              <a:gd name="connsiteX1702" fmla="*/ 2107213 w 6174102"/>
              <a:gd name="connsiteY1702" fmla="*/ 1911386 h 5328708"/>
              <a:gd name="connsiteX1703" fmla="*/ 2113336 w 6174102"/>
              <a:gd name="connsiteY1703" fmla="*/ 1904593 h 5328708"/>
              <a:gd name="connsiteX1704" fmla="*/ 2198483 w 6174102"/>
              <a:gd name="connsiteY1704" fmla="*/ 1564594 h 5328708"/>
              <a:gd name="connsiteX1705" fmla="*/ 2192360 w 6174102"/>
              <a:gd name="connsiteY1705" fmla="*/ 1571388 h 5328708"/>
              <a:gd name="connsiteX1706" fmla="*/ 2167571 w 6174102"/>
              <a:gd name="connsiteY1706" fmla="*/ 1613934 h 5328708"/>
              <a:gd name="connsiteX1707" fmla="*/ 2159834 w 6174102"/>
              <a:gd name="connsiteY1707" fmla="*/ 1619789 h 5328708"/>
              <a:gd name="connsiteX1708" fmla="*/ 2162087 w 6174102"/>
              <a:gd name="connsiteY1708" fmla="*/ 1615921 h 5328708"/>
              <a:gd name="connsiteX1709" fmla="*/ 2169485 w 6174102"/>
              <a:gd name="connsiteY1709" fmla="*/ 1599507 h 5328708"/>
              <a:gd name="connsiteX1710" fmla="*/ 2155625 w 6174102"/>
              <a:gd name="connsiteY1710" fmla="*/ 1612155 h 5328708"/>
              <a:gd name="connsiteX1711" fmla="*/ 2152770 w 6174102"/>
              <a:gd name="connsiteY1711" fmla="*/ 1612619 h 5328708"/>
              <a:gd name="connsiteX1712" fmla="*/ 2128305 w 6174102"/>
              <a:gd name="connsiteY1712" fmla="*/ 1654847 h 5328708"/>
              <a:gd name="connsiteX1713" fmla="*/ 2131474 w 6174102"/>
              <a:gd name="connsiteY1713" fmla="*/ 1649893 h 5328708"/>
              <a:gd name="connsiteX1714" fmla="*/ 2144400 w 6174102"/>
              <a:gd name="connsiteY1714" fmla="*/ 1657424 h 5328708"/>
              <a:gd name="connsiteX1715" fmla="*/ 2155667 w 6174102"/>
              <a:gd name="connsiteY1715" fmla="*/ 1638085 h 5328708"/>
              <a:gd name="connsiteX1716" fmla="*/ 2165020 w 6174102"/>
              <a:gd name="connsiteY1716" fmla="*/ 1633171 h 5328708"/>
              <a:gd name="connsiteX1717" fmla="*/ 2190786 w 6174102"/>
              <a:gd name="connsiteY1717" fmla="*/ 1596375 h 5328708"/>
              <a:gd name="connsiteX1718" fmla="*/ 2202692 w 6174102"/>
              <a:gd name="connsiteY1718" fmla="*/ 1572228 h 5328708"/>
              <a:gd name="connsiteX1719" fmla="*/ 2198483 w 6174102"/>
              <a:gd name="connsiteY1719" fmla="*/ 1564594 h 5328708"/>
              <a:gd name="connsiteX1720" fmla="*/ 3087050 w 6174102"/>
              <a:gd name="connsiteY1720" fmla="*/ 1431365 h 5328708"/>
              <a:gd name="connsiteX1721" fmla="*/ 1207703 w 6174102"/>
              <a:gd name="connsiteY1721" fmla="*/ 4694961 h 5328708"/>
              <a:gd name="connsiteX1722" fmla="*/ 4966398 w 6174102"/>
              <a:gd name="connsiteY1722" fmla="*/ 4694961 h 5328708"/>
              <a:gd name="connsiteX1723" fmla="*/ 2314610 w 6174102"/>
              <a:gd name="connsiteY1723" fmla="*/ 1333275 h 5328708"/>
              <a:gd name="connsiteX1724" fmla="*/ 2186116 w 6174102"/>
              <a:gd name="connsiteY1724" fmla="*/ 1555061 h 5328708"/>
              <a:gd name="connsiteX1725" fmla="*/ 2193554 w 6174102"/>
              <a:gd name="connsiteY1725" fmla="*/ 1559394 h 5328708"/>
              <a:gd name="connsiteX1726" fmla="*/ 2194014 w 6174102"/>
              <a:gd name="connsiteY1726" fmla="*/ 1558586 h 5328708"/>
              <a:gd name="connsiteX1727" fmla="*/ 2232663 w 6174102"/>
              <a:gd name="connsiteY1727" fmla="*/ 1503391 h 5328708"/>
              <a:gd name="connsiteX1728" fmla="*/ 2265827 w 6174102"/>
              <a:gd name="connsiteY1728" fmla="*/ 1450182 h 5328708"/>
              <a:gd name="connsiteX1729" fmla="*/ 2290275 w 6174102"/>
              <a:gd name="connsiteY1729" fmla="*/ 1397077 h 5328708"/>
              <a:gd name="connsiteX1730" fmla="*/ 2741120 w 6174102"/>
              <a:gd name="connsiteY1730" fmla="*/ 1212030 h 5328708"/>
              <a:gd name="connsiteX1731" fmla="*/ 2719265 w 6174102"/>
              <a:gd name="connsiteY1731" fmla="*/ 1271829 h 5328708"/>
              <a:gd name="connsiteX1732" fmla="*/ 2612523 w 6174102"/>
              <a:gd name="connsiteY1732" fmla="*/ 1455042 h 5328708"/>
              <a:gd name="connsiteX1733" fmla="*/ 2612009 w 6174102"/>
              <a:gd name="connsiteY1733" fmla="*/ 1454742 h 5328708"/>
              <a:gd name="connsiteX1734" fmla="*/ 2548260 w 6174102"/>
              <a:gd name="connsiteY1734" fmla="*/ 1564162 h 5328708"/>
              <a:gd name="connsiteX1735" fmla="*/ 2538606 w 6174102"/>
              <a:gd name="connsiteY1735" fmla="*/ 1584443 h 5328708"/>
              <a:gd name="connsiteX1736" fmla="*/ 2528525 w 6174102"/>
              <a:gd name="connsiteY1736" fmla="*/ 1612892 h 5328708"/>
              <a:gd name="connsiteX1737" fmla="*/ 2511905 w 6174102"/>
              <a:gd name="connsiteY1737" fmla="*/ 1641419 h 5328708"/>
              <a:gd name="connsiteX1738" fmla="*/ 2479039 w 6174102"/>
              <a:gd name="connsiteY1738" fmla="*/ 1679259 h 5328708"/>
              <a:gd name="connsiteX1739" fmla="*/ 2523130 w 6174102"/>
              <a:gd name="connsiteY1739" fmla="*/ 1596150 h 5328708"/>
              <a:gd name="connsiteX1740" fmla="*/ 2571289 w 6174102"/>
              <a:gd name="connsiteY1740" fmla="*/ 1506992 h 5328708"/>
              <a:gd name="connsiteX1741" fmla="*/ 2604081 w 6174102"/>
              <a:gd name="connsiteY1741" fmla="*/ 1450123 h 5328708"/>
              <a:gd name="connsiteX1742" fmla="*/ 2602301 w 6174102"/>
              <a:gd name="connsiteY1742" fmla="*/ 1449087 h 5328708"/>
              <a:gd name="connsiteX1743" fmla="*/ 2610007 w 6174102"/>
              <a:gd name="connsiteY1743" fmla="*/ 1432891 h 5328708"/>
              <a:gd name="connsiteX1744" fmla="*/ 2621345 w 6174102"/>
              <a:gd name="connsiteY1744" fmla="*/ 1406468 h 5328708"/>
              <a:gd name="connsiteX1745" fmla="*/ 2638734 w 6174102"/>
              <a:gd name="connsiteY1745" fmla="*/ 1380336 h 5328708"/>
              <a:gd name="connsiteX1746" fmla="*/ 2681890 w 6174102"/>
              <a:gd name="connsiteY1746" fmla="*/ 1317404 h 5328708"/>
              <a:gd name="connsiteX1747" fmla="*/ 2706041 w 6174102"/>
              <a:gd name="connsiteY1747" fmla="*/ 1279666 h 5328708"/>
              <a:gd name="connsiteX1748" fmla="*/ 2711185 w 6174102"/>
              <a:gd name="connsiteY1748" fmla="*/ 1267122 h 5328708"/>
              <a:gd name="connsiteX1749" fmla="*/ 2710995 w 6174102"/>
              <a:gd name="connsiteY1749" fmla="*/ 1248877 h 5328708"/>
              <a:gd name="connsiteX1750" fmla="*/ 2727258 w 6174102"/>
              <a:gd name="connsiteY1750" fmla="*/ 1224679 h 5328708"/>
              <a:gd name="connsiteX1751" fmla="*/ 2741120 w 6174102"/>
              <a:gd name="connsiteY1751" fmla="*/ 1212030 h 5328708"/>
              <a:gd name="connsiteX1752" fmla="*/ 2639101 w 6174102"/>
              <a:gd name="connsiteY1752" fmla="*/ 1167713 h 5328708"/>
              <a:gd name="connsiteX1753" fmla="*/ 2595010 w 6174102"/>
              <a:gd name="connsiteY1753" fmla="*/ 1250821 h 5328708"/>
              <a:gd name="connsiteX1754" fmla="*/ 2546852 w 6174102"/>
              <a:gd name="connsiteY1754" fmla="*/ 1339979 h 5328708"/>
              <a:gd name="connsiteX1755" fmla="*/ 2514061 w 6174102"/>
              <a:gd name="connsiteY1755" fmla="*/ 1396848 h 5328708"/>
              <a:gd name="connsiteX1756" fmla="*/ 2515841 w 6174102"/>
              <a:gd name="connsiteY1756" fmla="*/ 1397885 h 5328708"/>
              <a:gd name="connsiteX1757" fmla="*/ 2508133 w 6174102"/>
              <a:gd name="connsiteY1757" fmla="*/ 1414080 h 5328708"/>
              <a:gd name="connsiteX1758" fmla="*/ 2496796 w 6174102"/>
              <a:gd name="connsiteY1758" fmla="*/ 1440503 h 5328708"/>
              <a:gd name="connsiteX1759" fmla="*/ 2479407 w 6174102"/>
              <a:gd name="connsiteY1759" fmla="*/ 1466636 h 5328708"/>
              <a:gd name="connsiteX1760" fmla="*/ 2436250 w 6174102"/>
              <a:gd name="connsiteY1760" fmla="*/ 1529568 h 5328708"/>
              <a:gd name="connsiteX1761" fmla="*/ 2412100 w 6174102"/>
              <a:gd name="connsiteY1761" fmla="*/ 1567304 h 5328708"/>
              <a:gd name="connsiteX1762" fmla="*/ 2406955 w 6174102"/>
              <a:gd name="connsiteY1762" fmla="*/ 1579850 h 5328708"/>
              <a:gd name="connsiteX1763" fmla="*/ 2407147 w 6174102"/>
              <a:gd name="connsiteY1763" fmla="*/ 1598094 h 5328708"/>
              <a:gd name="connsiteX1764" fmla="*/ 2390882 w 6174102"/>
              <a:gd name="connsiteY1764" fmla="*/ 1622294 h 5328708"/>
              <a:gd name="connsiteX1765" fmla="*/ 2377021 w 6174102"/>
              <a:gd name="connsiteY1765" fmla="*/ 1634940 h 5328708"/>
              <a:gd name="connsiteX1766" fmla="*/ 2398876 w 6174102"/>
              <a:gd name="connsiteY1766" fmla="*/ 1575142 h 5328708"/>
              <a:gd name="connsiteX1767" fmla="*/ 2505618 w 6174102"/>
              <a:gd name="connsiteY1767" fmla="*/ 1391930 h 5328708"/>
              <a:gd name="connsiteX1768" fmla="*/ 2506132 w 6174102"/>
              <a:gd name="connsiteY1768" fmla="*/ 1392229 h 5328708"/>
              <a:gd name="connsiteX1769" fmla="*/ 2569882 w 6174102"/>
              <a:gd name="connsiteY1769" fmla="*/ 1282808 h 5328708"/>
              <a:gd name="connsiteX1770" fmla="*/ 2579534 w 6174102"/>
              <a:gd name="connsiteY1770" fmla="*/ 1262527 h 5328708"/>
              <a:gd name="connsiteX1771" fmla="*/ 2589617 w 6174102"/>
              <a:gd name="connsiteY1771" fmla="*/ 1234079 h 5328708"/>
              <a:gd name="connsiteX1772" fmla="*/ 2606236 w 6174102"/>
              <a:gd name="connsiteY1772" fmla="*/ 1205553 h 5328708"/>
              <a:gd name="connsiteX1773" fmla="*/ 2639101 w 6174102"/>
              <a:gd name="connsiteY1773" fmla="*/ 1167713 h 5328708"/>
              <a:gd name="connsiteX1774" fmla="*/ 2615317 w 6174102"/>
              <a:gd name="connsiteY1774" fmla="*/ 940397 h 5328708"/>
              <a:gd name="connsiteX1775" fmla="*/ 2623333 w 6174102"/>
              <a:gd name="connsiteY1775" fmla="*/ 945067 h 5328708"/>
              <a:gd name="connsiteX1776" fmla="*/ 2619156 w 6174102"/>
              <a:gd name="connsiteY1776" fmla="*/ 951446 h 5328708"/>
              <a:gd name="connsiteX1777" fmla="*/ 2604998 w 6174102"/>
              <a:gd name="connsiteY1777" fmla="*/ 979462 h 5328708"/>
              <a:gd name="connsiteX1778" fmla="*/ 2598830 w 6174102"/>
              <a:gd name="connsiteY1778" fmla="*/ 990467 h 5328708"/>
              <a:gd name="connsiteX1779" fmla="*/ 2590232 w 6174102"/>
              <a:gd name="connsiteY1779" fmla="*/ 998313 h 5328708"/>
              <a:gd name="connsiteX1780" fmla="*/ 2597630 w 6174102"/>
              <a:gd name="connsiteY1780" fmla="*/ 981900 h 5328708"/>
              <a:gd name="connsiteX1781" fmla="*/ 2599883 w 6174102"/>
              <a:gd name="connsiteY1781" fmla="*/ 978032 h 5328708"/>
              <a:gd name="connsiteX1782" fmla="*/ 2592145 w 6174102"/>
              <a:gd name="connsiteY1782" fmla="*/ 983886 h 5328708"/>
              <a:gd name="connsiteX1783" fmla="*/ 2567358 w 6174102"/>
              <a:gd name="connsiteY1783" fmla="*/ 1026432 h 5328708"/>
              <a:gd name="connsiteX1784" fmla="*/ 2561233 w 6174102"/>
              <a:gd name="connsiteY1784" fmla="*/ 1033226 h 5328708"/>
              <a:gd name="connsiteX1785" fmla="*/ 2557025 w 6174102"/>
              <a:gd name="connsiteY1785" fmla="*/ 1025594 h 5328708"/>
              <a:gd name="connsiteX1786" fmla="*/ 2568930 w 6174102"/>
              <a:gd name="connsiteY1786" fmla="*/ 1001445 h 5328708"/>
              <a:gd name="connsiteX1787" fmla="*/ 2594697 w 6174102"/>
              <a:gd name="connsiteY1787" fmla="*/ 964650 h 5328708"/>
              <a:gd name="connsiteX1788" fmla="*/ 2604050 w 6174102"/>
              <a:gd name="connsiteY1788" fmla="*/ 959737 h 5328708"/>
              <a:gd name="connsiteX1789" fmla="*/ 2615317 w 6174102"/>
              <a:gd name="connsiteY1789" fmla="*/ 940397 h 5328708"/>
              <a:gd name="connsiteX1790" fmla="*/ 2614215 w 6174102"/>
              <a:gd name="connsiteY1790" fmla="*/ 856862 h 5328708"/>
              <a:gd name="connsiteX1791" fmla="*/ 2602947 w 6174102"/>
              <a:gd name="connsiteY1791" fmla="*/ 876201 h 5328708"/>
              <a:gd name="connsiteX1792" fmla="*/ 2593933 w 6174102"/>
              <a:gd name="connsiteY1792" fmla="*/ 891674 h 5328708"/>
              <a:gd name="connsiteX1793" fmla="*/ 2585556 w 6174102"/>
              <a:gd name="connsiteY1793" fmla="*/ 902334 h 5328708"/>
              <a:gd name="connsiteX1794" fmla="*/ 2587469 w 6174102"/>
              <a:gd name="connsiteY1794" fmla="*/ 887907 h 5328708"/>
              <a:gd name="connsiteX1795" fmla="*/ 2582622 w 6174102"/>
              <a:gd name="connsiteY1795" fmla="*/ 885083 h 5328708"/>
              <a:gd name="connsiteX1796" fmla="*/ 2570012 w 6174102"/>
              <a:gd name="connsiteY1796" fmla="*/ 896516 h 5328708"/>
              <a:gd name="connsiteX1797" fmla="*/ 2559831 w 6174102"/>
              <a:gd name="connsiteY1797" fmla="*/ 910010 h 5328708"/>
              <a:gd name="connsiteX1798" fmla="*/ 2555197 w 6174102"/>
              <a:gd name="connsiteY1798" fmla="*/ 918007 h 5328708"/>
              <a:gd name="connsiteX1799" fmla="*/ 2536974 w 6174102"/>
              <a:gd name="connsiteY1799" fmla="*/ 953685 h 5328708"/>
              <a:gd name="connsiteX1800" fmla="*/ 2516294 w 6174102"/>
              <a:gd name="connsiteY1800" fmla="*/ 991502 h 5328708"/>
              <a:gd name="connsiteX1801" fmla="*/ 2508985 w 6174102"/>
              <a:gd name="connsiteY1801" fmla="*/ 1005114 h 5328708"/>
              <a:gd name="connsiteX1802" fmla="*/ 2529514 w 6174102"/>
              <a:gd name="connsiteY1802" fmla="*/ 1017074 h 5328708"/>
              <a:gd name="connsiteX1803" fmla="*/ 2552306 w 6174102"/>
              <a:gd name="connsiteY1803" fmla="*/ 977513 h 5328708"/>
              <a:gd name="connsiteX1804" fmla="*/ 2581431 w 6174102"/>
              <a:gd name="connsiteY1804" fmla="*/ 946559 h 5328708"/>
              <a:gd name="connsiteX1805" fmla="*/ 2609750 w 6174102"/>
              <a:gd name="connsiteY1805" fmla="*/ 890525 h 5328708"/>
              <a:gd name="connsiteX1806" fmla="*/ 2610045 w 6174102"/>
              <a:gd name="connsiteY1806" fmla="*/ 875156 h 5328708"/>
              <a:gd name="connsiteX1807" fmla="*/ 2619060 w 6174102"/>
              <a:gd name="connsiteY1807" fmla="*/ 859685 h 5328708"/>
              <a:gd name="connsiteX1808" fmla="*/ 2614215 w 6174102"/>
              <a:gd name="connsiteY1808" fmla="*/ 856862 h 5328708"/>
              <a:gd name="connsiteX1809" fmla="*/ 3058888 w 6174102"/>
              <a:gd name="connsiteY1809" fmla="*/ 849550 h 5328708"/>
              <a:gd name="connsiteX1810" fmla="*/ 3066903 w 6174102"/>
              <a:gd name="connsiteY1810" fmla="*/ 854220 h 5328708"/>
              <a:gd name="connsiteX1811" fmla="*/ 3062727 w 6174102"/>
              <a:gd name="connsiteY1811" fmla="*/ 860598 h 5328708"/>
              <a:gd name="connsiteX1812" fmla="*/ 3048568 w 6174102"/>
              <a:gd name="connsiteY1812" fmla="*/ 888616 h 5328708"/>
              <a:gd name="connsiteX1813" fmla="*/ 3042401 w 6174102"/>
              <a:gd name="connsiteY1813" fmla="*/ 899620 h 5328708"/>
              <a:gd name="connsiteX1814" fmla="*/ 3033804 w 6174102"/>
              <a:gd name="connsiteY1814" fmla="*/ 907467 h 5328708"/>
              <a:gd name="connsiteX1815" fmla="*/ 3041200 w 6174102"/>
              <a:gd name="connsiteY1815" fmla="*/ 891052 h 5328708"/>
              <a:gd name="connsiteX1816" fmla="*/ 3043454 w 6174102"/>
              <a:gd name="connsiteY1816" fmla="*/ 887185 h 5328708"/>
              <a:gd name="connsiteX1817" fmla="*/ 3035716 w 6174102"/>
              <a:gd name="connsiteY1817" fmla="*/ 893039 h 5328708"/>
              <a:gd name="connsiteX1818" fmla="*/ 3010928 w 6174102"/>
              <a:gd name="connsiteY1818" fmla="*/ 935584 h 5328708"/>
              <a:gd name="connsiteX1819" fmla="*/ 3004804 w 6174102"/>
              <a:gd name="connsiteY1819" fmla="*/ 942379 h 5328708"/>
              <a:gd name="connsiteX1820" fmla="*/ 3000595 w 6174102"/>
              <a:gd name="connsiteY1820" fmla="*/ 934746 h 5328708"/>
              <a:gd name="connsiteX1821" fmla="*/ 3012501 w 6174102"/>
              <a:gd name="connsiteY1821" fmla="*/ 910598 h 5328708"/>
              <a:gd name="connsiteX1822" fmla="*/ 3038269 w 6174102"/>
              <a:gd name="connsiteY1822" fmla="*/ 873802 h 5328708"/>
              <a:gd name="connsiteX1823" fmla="*/ 3047622 w 6174102"/>
              <a:gd name="connsiteY1823" fmla="*/ 868889 h 5328708"/>
              <a:gd name="connsiteX1824" fmla="*/ 3058888 w 6174102"/>
              <a:gd name="connsiteY1824" fmla="*/ 849550 h 5328708"/>
              <a:gd name="connsiteX1825" fmla="*/ 3057785 w 6174102"/>
              <a:gd name="connsiteY1825" fmla="*/ 766014 h 5328708"/>
              <a:gd name="connsiteX1826" fmla="*/ 3046518 w 6174102"/>
              <a:gd name="connsiteY1826" fmla="*/ 785355 h 5328708"/>
              <a:gd name="connsiteX1827" fmla="*/ 3037503 w 6174102"/>
              <a:gd name="connsiteY1827" fmla="*/ 800826 h 5328708"/>
              <a:gd name="connsiteX1828" fmla="*/ 3029127 w 6174102"/>
              <a:gd name="connsiteY1828" fmla="*/ 811487 h 5328708"/>
              <a:gd name="connsiteX1829" fmla="*/ 3031040 w 6174102"/>
              <a:gd name="connsiteY1829" fmla="*/ 797060 h 5328708"/>
              <a:gd name="connsiteX1830" fmla="*/ 3026193 w 6174102"/>
              <a:gd name="connsiteY1830" fmla="*/ 794237 h 5328708"/>
              <a:gd name="connsiteX1831" fmla="*/ 3001703 w 6174102"/>
              <a:gd name="connsiteY1831" fmla="*/ 821413 h 5328708"/>
              <a:gd name="connsiteX1832" fmla="*/ 2959865 w 6174102"/>
              <a:gd name="connsiteY1832" fmla="*/ 900655 h 5328708"/>
              <a:gd name="connsiteX1833" fmla="*/ 2952556 w 6174102"/>
              <a:gd name="connsiteY1833" fmla="*/ 914266 h 5328708"/>
              <a:gd name="connsiteX1834" fmla="*/ 2973086 w 6174102"/>
              <a:gd name="connsiteY1834" fmla="*/ 926228 h 5328708"/>
              <a:gd name="connsiteX1835" fmla="*/ 2995877 w 6174102"/>
              <a:gd name="connsiteY1835" fmla="*/ 886666 h 5328708"/>
              <a:gd name="connsiteX1836" fmla="*/ 3025003 w 6174102"/>
              <a:gd name="connsiteY1836" fmla="*/ 855711 h 5328708"/>
              <a:gd name="connsiteX1837" fmla="*/ 3053320 w 6174102"/>
              <a:gd name="connsiteY1837" fmla="*/ 799679 h 5328708"/>
              <a:gd name="connsiteX1838" fmla="*/ 3053618 w 6174102"/>
              <a:gd name="connsiteY1838" fmla="*/ 784309 h 5328708"/>
              <a:gd name="connsiteX1839" fmla="*/ 3062631 w 6174102"/>
              <a:gd name="connsiteY1839" fmla="*/ 768837 h 5328708"/>
              <a:gd name="connsiteX1840" fmla="*/ 3057785 w 6174102"/>
              <a:gd name="connsiteY1840" fmla="*/ 766014 h 5328708"/>
              <a:gd name="connsiteX1841" fmla="*/ 3080699 w 6174102"/>
              <a:gd name="connsiteY1841" fmla="*/ 554616 h 5328708"/>
              <a:gd name="connsiteX1842" fmla="*/ 3042389 w 6174102"/>
              <a:gd name="connsiteY1842" fmla="*/ 620371 h 5328708"/>
              <a:gd name="connsiteX1843" fmla="*/ 3008153 w 6174102"/>
              <a:gd name="connsiteY1843" fmla="*/ 679133 h 5328708"/>
              <a:gd name="connsiteX1844" fmla="*/ 3029606 w 6174102"/>
              <a:gd name="connsiteY1844" fmla="*/ 645614 h 5328708"/>
              <a:gd name="connsiteX1845" fmla="*/ 3063853 w 6174102"/>
              <a:gd name="connsiteY1845" fmla="*/ 589114 h 5328708"/>
              <a:gd name="connsiteX1846" fmla="*/ 3082314 w 6174102"/>
              <a:gd name="connsiteY1846" fmla="*/ 555558 h 5328708"/>
              <a:gd name="connsiteX1847" fmla="*/ 3080699 w 6174102"/>
              <a:gd name="connsiteY1847" fmla="*/ 554616 h 5328708"/>
              <a:gd name="connsiteX1848" fmla="*/ 3303332 w 6174102"/>
              <a:gd name="connsiteY1848" fmla="*/ 373313 h 5328708"/>
              <a:gd name="connsiteX1849" fmla="*/ 3295538 w 6174102"/>
              <a:gd name="connsiteY1849" fmla="*/ 389042 h 5328708"/>
              <a:gd name="connsiteX1850" fmla="*/ 3277393 w 6174102"/>
              <a:gd name="connsiteY1850" fmla="*/ 422507 h 5328708"/>
              <a:gd name="connsiteX1851" fmla="*/ 3273864 w 6174102"/>
              <a:gd name="connsiteY1851" fmla="*/ 435993 h 5328708"/>
              <a:gd name="connsiteX1852" fmla="*/ 3274841 w 6174102"/>
              <a:gd name="connsiteY1852" fmla="*/ 441743 h 5328708"/>
              <a:gd name="connsiteX1853" fmla="*/ 3278712 w 6174102"/>
              <a:gd name="connsiteY1853" fmla="*/ 438816 h 5328708"/>
              <a:gd name="connsiteX1854" fmla="*/ 3289341 w 6174102"/>
              <a:gd name="connsiteY1854" fmla="*/ 424288 h 5328708"/>
              <a:gd name="connsiteX1855" fmla="*/ 3288703 w 6174102"/>
              <a:gd name="connsiteY1855" fmla="*/ 429096 h 5328708"/>
              <a:gd name="connsiteX1856" fmla="*/ 3186318 w 6174102"/>
              <a:gd name="connsiteY1856" fmla="*/ 597401 h 5328708"/>
              <a:gd name="connsiteX1857" fmla="*/ 3152516 w 6174102"/>
              <a:gd name="connsiteY1857" fmla="*/ 655420 h 5328708"/>
              <a:gd name="connsiteX1858" fmla="*/ 3118713 w 6174102"/>
              <a:gd name="connsiteY1858" fmla="*/ 713438 h 5328708"/>
              <a:gd name="connsiteX1859" fmla="*/ 3114206 w 6174102"/>
              <a:gd name="connsiteY1859" fmla="*/ 721173 h 5328708"/>
              <a:gd name="connsiteX1860" fmla="*/ 3086187 w 6174102"/>
              <a:gd name="connsiteY1860" fmla="*/ 761838 h 5328708"/>
              <a:gd name="connsiteX1861" fmla="*/ 3043370 w 6174102"/>
              <a:gd name="connsiteY1861" fmla="*/ 835328 h 5328708"/>
              <a:gd name="connsiteX1862" fmla="*/ 3026619 w 6174102"/>
              <a:gd name="connsiteY1862" fmla="*/ 856653 h 5328708"/>
              <a:gd name="connsiteX1863" fmla="*/ 3006974 w 6174102"/>
              <a:gd name="connsiteY1863" fmla="*/ 886654 h 5328708"/>
              <a:gd name="connsiteX1864" fmla="*/ 2988947 w 6174102"/>
              <a:gd name="connsiteY1864" fmla="*/ 917597 h 5328708"/>
              <a:gd name="connsiteX1865" fmla="*/ 2977830 w 6174102"/>
              <a:gd name="connsiteY1865" fmla="*/ 928991 h 5328708"/>
              <a:gd name="connsiteX1866" fmla="*/ 3014099 w 6174102"/>
              <a:gd name="connsiteY1866" fmla="*/ 950122 h 5328708"/>
              <a:gd name="connsiteX1867" fmla="*/ 2993848 w 6174102"/>
              <a:gd name="connsiteY1867" fmla="*/ 986255 h 5328708"/>
              <a:gd name="connsiteX1868" fmla="*/ 2969059 w 6174102"/>
              <a:gd name="connsiteY1868" fmla="*/ 1028802 h 5328708"/>
              <a:gd name="connsiteX1869" fmla="*/ 2950913 w 6174102"/>
              <a:gd name="connsiteY1869" fmla="*/ 1062267 h 5328708"/>
              <a:gd name="connsiteX1870" fmla="*/ 2938860 w 6174102"/>
              <a:gd name="connsiteY1870" fmla="*/ 1099164 h 5328708"/>
              <a:gd name="connsiteX1871" fmla="*/ 2938792 w 6174102"/>
              <a:gd name="connsiteY1871" fmla="*/ 1099281 h 5328708"/>
              <a:gd name="connsiteX1872" fmla="*/ 2929473 w 6174102"/>
              <a:gd name="connsiteY1872" fmla="*/ 1104173 h 5328708"/>
              <a:gd name="connsiteX1873" fmla="*/ 2903071 w 6174102"/>
              <a:gd name="connsiteY1873" fmla="*/ 1145780 h 5328708"/>
              <a:gd name="connsiteX1874" fmla="*/ 2891538 w 6174102"/>
              <a:gd name="connsiteY1874" fmla="*/ 1180388 h 5328708"/>
              <a:gd name="connsiteX1875" fmla="*/ 2861657 w 6174102"/>
              <a:gd name="connsiteY1875" fmla="*/ 1231674 h 5328708"/>
              <a:gd name="connsiteX1876" fmla="*/ 2857458 w 6174102"/>
              <a:gd name="connsiteY1876" fmla="*/ 1237068 h 5328708"/>
              <a:gd name="connsiteX1877" fmla="*/ 2834487 w 6174102"/>
              <a:gd name="connsiteY1877" fmla="*/ 1256065 h 5328708"/>
              <a:gd name="connsiteX1878" fmla="*/ 2809997 w 6174102"/>
              <a:gd name="connsiteY1878" fmla="*/ 1283244 h 5328708"/>
              <a:gd name="connsiteX1879" fmla="*/ 2799708 w 6174102"/>
              <a:gd name="connsiteY1879" fmla="*/ 1308334 h 5328708"/>
              <a:gd name="connsiteX1880" fmla="*/ 2793287 w 6174102"/>
              <a:gd name="connsiteY1880" fmla="*/ 1330497 h 5328708"/>
              <a:gd name="connsiteX1881" fmla="*/ 2796849 w 6174102"/>
              <a:gd name="connsiteY1881" fmla="*/ 1342912 h 5328708"/>
              <a:gd name="connsiteX1882" fmla="*/ 2778791 w 6174102"/>
              <a:gd name="connsiteY1882" fmla="*/ 1373907 h 5328708"/>
              <a:gd name="connsiteX1883" fmla="*/ 2761738 w 6174102"/>
              <a:gd name="connsiteY1883" fmla="*/ 1384648 h 5328708"/>
              <a:gd name="connsiteX1884" fmla="*/ 2747579 w 6174102"/>
              <a:gd name="connsiteY1884" fmla="*/ 1412664 h 5328708"/>
              <a:gd name="connsiteX1885" fmla="*/ 2727638 w 6174102"/>
              <a:gd name="connsiteY1885" fmla="*/ 1458035 h 5328708"/>
              <a:gd name="connsiteX1886" fmla="*/ 2719262 w 6174102"/>
              <a:gd name="connsiteY1886" fmla="*/ 1468696 h 5328708"/>
              <a:gd name="connsiteX1887" fmla="*/ 2698938 w 6174102"/>
              <a:gd name="connsiteY1887" fmla="*/ 1477578 h 5328708"/>
              <a:gd name="connsiteX1888" fmla="*/ 2688947 w 6174102"/>
              <a:gd name="connsiteY1888" fmla="*/ 1487301 h 5328708"/>
              <a:gd name="connsiteX1889" fmla="*/ 2686009 w 6174102"/>
              <a:gd name="connsiteY1889" fmla="*/ 1497028 h 5328708"/>
              <a:gd name="connsiteX1890" fmla="*/ 2694302 w 6174102"/>
              <a:gd name="connsiteY1890" fmla="*/ 1501859 h 5328708"/>
              <a:gd name="connsiteX1891" fmla="*/ 2686994 w 6174102"/>
              <a:gd name="connsiteY1891" fmla="*/ 1515472 h 5328708"/>
              <a:gd name="connsiteX1892" fmla="*/ 2645156 w 6174102"/>
              <a:gd name="connsiteY1892" fmla="*/ 1594714 h 5328708"/>
              <a:gd name="connsiteX1893" fmla="*/ 2620666 w 6174102"/>
              <a:gd name="connsiteY1893" fmla="*/ 1621890 h 5328708"/>
              <a:gd name="connsiteX1894" fmla="*/ 2615819 w 6174102"/>
              <a:gd name="connsiteY1894" fmla="*/ 1619066 h 5328708"/>
              <a:gd name="connsiteX1895" fmla="*/ 2617733 w 6174102"/>
              <a:gd name="connsiteY1895" fmla="*/ 1604638 h 5328708"/>
              <a:gd name="connsiteX1896" fmla="*/ 2609355 w 6174102"/>
              <a:gd name="connsiteY1896" fmla="*/ 1615302 h 5328708"/>
              <a:gd name="connsiteX1897" fmla="*/ 2600342 w 6174102"/>
              <a:gd name="connsiteY1897" fmla="*/ 1630772 h 5328708"/>
              <a:gd name="connsiteX1898" fmla="*/ 2589074 w 6174102"/>
              <a:gd name="connsiteY1898" fmla="*/ 1650112 h 5328708"/>
              <a:gd name="connsiteX1899" fmla="*/ 2584228 w 6174102"/>
              <a:gd name="connsiteY1899" fmla="*/ 1647289 h 5328708"/>
              <a:gd name="connsiteX1900" fmla="*/ 2593242 w 6174102"/>
              <a:gd name="connsiteY1900" fmla="*/ 1631818 h 5328708"/>
              <a:gd name="connsiteX1901" fmla="*/ 2593539 w 6174102"/>
              <a:gd name="connsiteY1901" fmla="*/ 1616449 h 5328708"/>
              <a:gd name="connsiteX1902" fmla="*/ 2621857 w 6174102"/>
              <a:gd name="connsiteY1902" fmla="*/ 1560415 h 5328708"/>
              <a:gd name="connsiteX1903" fmla="*/ 2650983 w 6174102"/>
              <a:gd name="connsiteY1903" fmla="*/ 1529460 h 5328708"/>
              <a:gd name="connsiteX1904" fmla="*/ 2673416 w 6174102"/>
              <a:gd name="connsiteY1904" fmla="*/ 1490519 h 5328708"/>
              <a:gd name="connsiteX1905" fmla="*/ 2668515 w 6174102"/>
              <a:gd name="connsiteY1905" fmla="*/ 1487662 h 5328708"/>
              <a:gd name="connsiteX1906" fmla="*/ 2657913 w 6174102"/>
              <a:gd name="connsiteY1906" fmla="*/ 1498529 h 5328708"/>
              <a:gd name="connsiteX1907" fmla="*/ 2639884 w 6174102"/>
              <a:gd name="connsiteY1907" fmla="*/ 1529472 h 5328708"/>
              <a:gd name="connsiteX1908" fmla="*/ 2620240 w 6174102"/>
              <a:gd name="connsiteY1908" fmla="*/ 1559475 h 5328708"/>
              <a:gd name="connsiteX1909" fmla="*/ 2603489 w 6174102"/>
              <a:gd name="connsiteY1909" fmla="*/ 1580798 h 5328708"/>
              <a:gd name="connsiteX1910" fmla="*/ 2560673 w 6174102"/>
              <a:gd name="connsiteY1910" fmla="*/ 1654289 h 5328708"/>
              <a:gd name="connsiteX1911" fmla="*/ 2532652 w 6174102"/>
              <a:gd name="connsiteY1911" fmla="*/ 1694952 h 5328708"/>
              <a:gd name="connsiteX1912" fmla="*/ 2528146 w 6174102"/>
              <a:gd name="connsiteY1912" fmla="*/ 1702688 h 5328708"/>
              <a:gd name="connsiteX1913" fmla="*/ 2494344 w 6174102"/>
              <a:gd name="connsiteY1913" fmla="*/ 1760707 h 5328708"/>
              <a:gd name="connsiteX1914" fmla="*/ 2460540 w 6174102"/>
              <a:gd name="connsiteY1914" fmla="*/ 1818725 h 5328708"/>
              <a:gd name="connsiteX1915" fmla="*/ 2358157 w 6174102"/>
              <a:gd name="connsiteY1915" fmla="*/ 1987032 h 5328708"/>
              <a:gd name="connsiteX1916" fmla="*/ 2357519 w 6174102"/>
              <a:gd name="connsiteY1916" fmla="*/ 1991839 h 5328708"/>
              <a:gd name="connsiteX1917" fmla="*/ 2368148 w 6174102"/>
              <a:gd name="connsiteY1917" fmla="*/ 1977309 h 5328708"/>
              <a:gd name="connsiteX1918" fmla="*/ 2372018 w 6174102"/>
              <a:gd name="connsiteY1918" fmla="*/ 1974383 h 5328708"/>
              <a:gd name="connsiteX1919" fmla="*/ 2372995 w 6174102"/>
              <a:gd name="connsiteY1919" fmla="*/ 1980134 h 5328708"/>
              <a:gd name="connsiteX1920" fmla="*/ 2369466 w 6174102"/>
              <a:gd name="connsiteY1920" fmla="*/ 1993621 h 5328708"/>
              <a:gd name="connsiteX1921" fmla="*/ 2334388 w 6174102"/>
              <a:gd name="connsiteY1921" fmla="*/ 2061256 h 5328708"/>
              <a:gd name="connsiteX1922" fmla="*/ 2210446 w 6174102"/>
              <a:gd name="connsiteY1922" fmla="*/ 2273991 h 5328708"/>
              <a:gd name="connsiteX1923" fmla="*/ 2188592 w 6174102"/>
              <a:gd name="connsiteY1923" fmla="*/ 2333789 h 5328708"/>
              <a:gd name="connsiteX1924" fmla="*/ 2202452 w 6174102"/>
              <a:gd name="connsiteY1924" fmla="*/ 2321141 h 5328708"/>
              <a:gd name="connsiteX1925" fmla="*/ 2218525 w 6174102"/>
              <a:gd name="connsiteY1925" fmla="*/ 2278697 h 5328708"/>
              <a:gd name="connsiteX1926" fmla="*/ 2223670 w 6174102"/>
              <a:gd name="connsiteY1926" fmla="*/ 2266152 h 5328708"/>
              <a:gd name="connsiteX1927" fmla="*/ 2247820 w 6174102"/>
              <a:gd name="connsiteY1927" fmla="*/ 2228414 h 5328708"/>
              <a:gd name="connsiteX1928" fmla="*/ 2290976 w 6174102"/>
              <a:gd name="connsiteY1928" fmla="*/ 2165485 h 5328708"/>
              <a:gd name="connsiteX1929" fmla="*/ 2308366 w 6174102"/>
              <a:gd name="connsiteY1929" fmla="*/ 2139350 h 5328708"/>
              <a:gd name="connsiteX1930" fmla="*/ 2330562 w 6174102"/>
              <a:gd name="connsiteY1930" fmla="*/ 2090111 h 5328708"/>
              <a:gd name="connsiteX1931" fmla="*/ 2344082 w 6174102"/>
              <a:gd name="connsiteY1931" fmla="*/ 2066905 h 5328708"/>
              <a:gd name="connsiteX1932" fmla="*/ 2368870 w 6174102"/>
              <a:gd name="connsiteY1932" fmla="*/ 2024356 h 5328708"/>
              <a:gd name="connsiteX1933" fmla="*/ 2388513 w 6174102"/>
              <a:gd name="connsiteY1933" fmla="*/ 1994355 h 5328708"/>
              <a:gd name="connsiteX1934" fmla="*/ 2439408 w 6174102"/>
              <a:gd name="connsiteY1934" fmla="*/ 1925572 h 5328708"/>
              <a:gd name="connsiteX1935" fmla="*/ 2447444 w 6174102"/>
              <a:gd name="connsiteY1935" fmla="*/ 1904350 h 5328708"/>
              <a:gd name="connsiteX1936" fmla="*/ 2473168 w 6174102"/>
              <a:gd name="connsiteY1936" fmla="*/ 1841624 h 5328708"/>
              <a:gd name="connsiteX1937" fmla="*/ 2509225 w 6174102"/>
              <a:gd name="connsiteY1937" fmla="*/ 1779739 h 5328708"/>
              <a:gd name="connsiteX1938" fmla="*/ 2558503 w 6174102"/>
              <a:gd name="connsiteY1938" fmla="*/ 1710014 h 5328708"/>
              <a:gd name="connsiteX1939" fmla="*/ 2569771 w 6174102"/>
              <a:gd name="connsiteY1939" fmla="*/ 1690673 h 5328708"/>
              <a:gd name="connsiteX1940" fmla="*/ 2585885 w 6174102"/>
              <a:gd name="connsiteY1940" fmla="*/ 1674158 h 5328708"/>
              <a:gd name="connsiteX1941" fmla="*/ 2548554 w 6174102"/>
              <a:gd name="connsiteY1941" fmla="*/ 1745664 h 5328708"/>
              <a:gd name="connsiteX1942" fmla="*/ 2503186 w 6174102"/>
              <a:gd name="connsiteY1942" fmla="*/ 1838391 h 5328708"/>
              <a:gd name="connsiteX1943" fmla="*/ 2474232 w 6174102"/>
              <a:gd name="connsiteY1943" fmla="*/ 1899232 h 5328708"/>
              <a:gd name="connsiteX1944" fmla="*/ 2438175 w 6174102"/>
              <a:gd name="connsiteY1944" fmla="*/ 1961118 h 5328708"/>
              <a:gd name="connsiteX1945" fmla="*/ 2407903 w 6174102"/>
              <a:gd name="connsiteY1945" fmla="*/ 2005652 h 5328708"/>
              <a:gd name="connsiteX1946" fmla="*/ 2383114 w 6174102"/>
              <a:gd name="connsiteY1946" fmla="*/ 2048197 h 5328708"/>
              <a:gd name="connsiteX1947" fmla="*/ 2378606 w 6174102"/>
              <a:gd name="connsiteY1947" fmla="*/ 2055934 h 5328708"/>
              <a:gd name="connsiteX1948" fmla="*/ 2343825 w 6174102"/>
              <a:gd name="connsiteY1948" fmla="*/ 2108201 h 5328708"/>
              <a:gd name="connsiteX1949" fmla="*/ 2323247 w 6174102"/>
              <a:gd name="connsiteY1949" fmla="*/ 2158382 h 5328708"/>
              <a:gd name="connsiteX1950" fmla="*/ 2317124 w 6174102"/>
              <a:gd name="connsiteY1950" fmla="*/ 2165176 h 5328708"/>
              <a:gd name="connsiteX1951" fmla="*/ 2308749 w 6174102"/>
              <a:gd name="connsiteY1951" fmla="*/ 2175838 h 5328708"/>
              <a:gd name="connsiteX1952" fmla="*/ 2239528 w 6174102"/>
              <a:gd name="connsiteY1952" fmla="*/ 2290934 h 5328708"/>
              <a:gd name="connsiteX1953" fmla="*/ 2216015 w 6174102"/>
              <a:gd name="connsiteY1953" fmla="*/ 2323861 h 5328708"/>
              <a:gd name="connsiteX1954" fmla="*/ 2193480 w 6174102"/>
              <a:gd name="connsiteY1954" fmla="*/ 2362542 h 5328708"/>
              <a:gd name="connsiteX1955" fmla="*/ 2159040 w 6174102"/>
              <a:gd name="connsiteY1955" fmla="*/ 2425368 h 5328708"/>
              <a:gd name="connsiteX1956" fmla="*/ 2150025 w 6174102"/>
              <a:gd name="connsiteY1956" fmla="*/ 2440840 h 5328708"/>
              <a:gd name="connsiteX1957" fmla="*/ 2141650 w 6174102"/>
              <a:gd name="connsiteY1957" fmla="*/ 2451503 h 5328708"/>
              <a:gd name="connsiteX1958" fmla="*/ 2141310 w 6174102"/>
              <a:gd name="connsiteY1958" fmla="*/ 2440942 h 5328708"/>
              <a:gd name="connsiteX1959" fmla="*/ 2157383 w 6174102"/>
              <a:gd name="connsiteY1959" fmla="*/ 2398499 h 5328708"/>
              <a:gd name="connsiteX1960" fmla="*/ 2161549 w 6174102"/>
              <a:gd name="connsiteY1960" fmla="*/ 2380204 h 5328708"/>
              <a:gd name="connsiteX1961" fmla="*/ 2121284 w 6174102"/>
              <a:gd name="connsiteY1961" fmla="*/ 2434457 h 5328708"/>
              <a:gd name="connsiteX1962" fmla="*/ 2090034 w 6174102"/>
              <a:gd name="connsiteY1962" fmla="*/ 2473239 h 5328708"/>
              <a:gd name="connsiteX1963" fmla="*/ 2079065 w 6174102"/>
              <a:gd name="connsiteY1963" fmla="*/ 2477209 h 5328708"/>
              <a:gd name="connsiteX1964" fmla="*/ 2086462 w 6174102"/>
              <a:gd name="connsiteY1964" fmla="*/ 2460796 h 5328708"/>
              <a:gd name="connsiteX1965" fmla="*/ 2131532 w 6174102"/>
              <a:gd name="connsiteY1965" fmla="*/ 2383438 h 5328708"/>
              <a:gd name="connsiteX1966" fmla="*/ 2195864 w 6174102"/>
              <a:gd name="connsiteY1966" fmla="*/ 2239590 h 5328708"/>
              <a:gd name="connsiteX1967" fmla="*/ 2220312 w 6174102"/>
              <a:gd name="connsiteY1967" fmla="*/ 2186484 h 5328708"/>
              <a:gd name="connsiteX1968" fmla="*/ 2253476 w 6174102"/>
              <a:gd name="connsiteY1968" fmla="*/ 2133275 h 5328708"/>
              <a:gd name="connsiteX1969" fmla="*/ 2292126 w 6174102"/>
              <a:gd name="connsiteY1969" fmla="*/ 2078081 h 5328708"/>
              <a:gd name="connsiteX1970" fmla="*/ 2342978 w 6174102"/>
              <a:gd name="connsiteY1970" fmla="*/ 1983368 h 5328708"/>
              <a:gd name="connsiteX1971" fmla="*/ 2349739 w 6174102"/>
              <a:gd name="connsiteY1971" fmla="*/ 1971763 h 5328708"/>
              <a:gd name="connsiteX1972" fmla="*/ 2405438 w 6174102"/>
              <a:gd name="connsiteY1972" fmla="*/ 1879877 h 5328708"/>
              <a:gd name="connsiteX1973" fmla="*/ 2464029 w 6174102"/>
              <a:gd name="connsiteY1973" fmla="*/ 1779311 h 5328708"/>
              <a:gd name="connsiteX1974" fmla="*/ 2509735 w 6174102"/>
              <a:gd name="connsiteY1974" fmla="*/ 1697143 h 5328708"/>
              <a:gd name="connsiteX1975" fmla="*/ 2513902 w 6174102"/>
              <a:gd name="connsiteY1975" fmla="*/ 1678847 h 5328708"/>
              <a:gd name="connsiteX1976" fmla="*/ 2506804 w 6174102"/>
              <a:gd name="connsiteY1976" fmla="*/ 1679893 h 5328708"/>
              <a:gd name="connsiteX1977" fmla="*/ 2491666 w 6174102"/>
              <a:gd name="connsiteY1977" fmla="*/ 1702158 h 5328708"/>
              <a:gd name="connsiteX1978" fmla="*/ 2495196 w 6174102"/>
              <a:gd name="connsiteY1978" fmla="*/ 1688671 h 5328708"/>
              <a:gd name="connsiteX1979" fmla="*/ 2524490 w 6174102"/>
              <a:gd name="connsiteY1979" fmla="*/ 1638389 h 5328708"/>
              <a:gd name="connsiteX1980" fmla="*/ 2526745 w 6174102"/>
              <a:gd name="connsiteY1980" fmla="*/ 1634522 h 5328708"/>
              <a:gd name="connsiteX1981" fmla="*/ 2575045 w 6174102"/>
              <a:gd name="connsiteY1981" fmla="*/ 1559046 h 5328708"/>
              <a:gd name="connsiteX1982" fmla="*/ 2587971 w 6174102"/>
              <a:gd name="connsiteY1982" fmla="*/ 1566575 h 5328708"/>
              <a:gd name="connsiteX1983" fmla="*/ 2599238 w 6174102"/>
              <a:gd name="connsiteY1983" fmla="*/ 1547237 h 5328708"/>
              <a:gd name="connsiteX1984" fmla="*/ 2608591 w 6174102"/>
              <a:gd name="connsiteY1984" fmla="*/ 1542324 h 5328708"/>
              <a:gd name="connsiteX1985" fmla="*/ 2634357 w 6174102"/>
              <a:gd name="connsiteY1985" fmla="*/ 1505529 h 5328708"/>
              <a:gd name="connsiteX1986" fmla="*/ 2646263 w 6174102"/>
              <a:gd name="connsiteY1986" fmla="*/ 1481381 h 5328708"/>
              <a:gd name="connsiteX1987" fmla="*/ 2642054 w 6174102"/>
              <a:gd name="connsiteY1987" fmla="*/ 1473746 h 5328708"/>
              <a:gd name="connsiteX1988" fmla="*/ 2635931 w 6174102"/>
              <a:gd name="connsiteY1988" fmla="*/ 1480542 h 5328708"/>
              <a:gd name="connsiteX1989" fmla="*/ 2611142 w 6174102"/>
              <a:gd name="connsiteY1989" fmla="*/ 1523088 h 5328708"/>
              <a:gd name="connsiteX1990" fmla="*/ 2603405 w 6174102"/>
              <a:gd name="connsiteY1990" fmla="*/ 1528942 h 5328708"/>
              <a:gd name="connsiteX1991" fmla="*/ 2605658 w 6174102"/>
              <a:gd name="connsiteY1991" fmla="*/ 1525073 h 5328708"/>
              <a:gd name="connsiteX1992" fmla="*/ 2613056 w 6174102"/>
              <a:gd name="connsiteY1992" fmla="*/ 1508660 h 5328708"/>
              <a:gd name="connsiteX1993" fmla="*/ 2599196 w 6174102"/>
              <a:gd name="connsiteY1993" fmla="*/ 1521308 h 5328708"/>
              <a:gd name="connsiteX1994" fmla="*/ 2593371 w 6174102"/>
              <a:gd name="connsiteY1994" fmla="*/ 1512733 h 5328708"/>
              <a:gd name="connsiteX1995" fmla="*/ 2609783 w 6174102"/>
              <a:gd name="connsiteY1995" fmla="*/ 1480850 h 5328708"/>
              <a:gd name="connsiteX1996" fmla="*/ 2621084 w 6174102"/>
              <a:gd name="connsiteY1996" fmla="*/ 1459201 h 5328708"/>
              <a:gd name="connsiteX1997" fmla="*/ 2637124 w 6174102"/>
              <a:gd name="connsiteY1997" fmla="*/ 1468547 h 5328708"/>
              <a:gd name="connsiteX1998" fmla="*/ 2637585 w 6174102"/>
              <a:gd name="connsiteY1998" fmla="*/ 1467739 h 5328708"/>
              <a:gd name="connsiteX1999" fmla="*/ 2676234 w 6174102"/>
              <a:gd name="connsiteY1999" fmla="*/ 1412545 h 5328708"/>
              <a:gd name="connsiteX2000" fmla="*/ 2709398 w 6174102"/>
              <a:gd name="connsiteY2000" fmla="*/ 1359336 h 5328708"/>
              <a:gd name="connsiteX2001" fmla="*/ 2733846 w 6174102"/>
              <a:gd name="connsiteY2001" fmla="*/ 1306229 h 5328708"/>
              <a:gd name="connsiteX2002" fmla="*/ 2798179 w 6174102"/>
              <a:gd name="connsiteY2002" fmla="*/ 1162380 h 5328708"/>
              <a:gd name="connsiteX2003" fmla="*/ 2843248 w 6174102"/>
              <a:gd name="connsiteY2003" fmla="*/ 1085024 h 5328708"/>
              <a:gd name="connsiteX2004" fmla="*/ 2850646 w 6174102"/>
              <a:gd name="connsiteY2004" fmla="*/ 1068609 h 5328708"/>
              <a:gd name="connsiteX2005" fmla="*/ 2839676 w 6174102"/>
              <a:gd name="connsiteY2005" fmla="*/ 1072579 h 5328708"/>
              <a:gd name="connsiteX2006" fmla="*/ 2808426 w 6174102"/>
              <a:gd name="connsiteY2006" fmla="*/ 1111361 h 5328708"/>
              <a:gd name="connsiteX2007" fmla="*/ 2768162 w 6174102"/>
              <a:gd name="connsiteY2007" fmla="*/ 1165616 h 5328708"/>
              <a:gd name="connsiteX2008" fmla="*/ 2772329 w 6174102"/>
              <a:gd name="connsiteY2008" fmla="*/ 1147320 h 5328708"/>
              <a:gd name="connsiteX2009" fmla="*/ 2788401 w 6174102"/>
              <a:gd name="connsiteY2009" fmla="*/ 1104876 h 5328708"/>
              <a:gd name="connsiteX2010" fmla="*/ 2788060 w 6174102"/>
              <a:gd name="connsiteY2010" fmla="*/ 1094316 h 5328708"/>
              <a:gd name="connsiteX2011" fmla="*/ 2779685 w 6174102"/>
              <a:gd name="connsiteY2011" fmla="*/ 1104979 h 5328708"/>
              <a:gd name="connsiteX2012" fmla="*/ 2770670 w 6174102"/>
              <a:gd name="connsiteY2012" fmla="*/ 1120451 h 5328708"/>
              <a:gd name="connsiteX2013" fmla="*/ 2736231 w 6174102"/>
              <a:gd name="connsiteY2013" fmla="*/ 1183277 h 5328708"/>
              <a:gd name="connsiteX2014" fmla="*/ 2713695 w 6174102"/>
              <a:gd name="connsiteY2014" fmla="*/ 1221957 h 5328708"/>
              <a:gd name="connsiteX2015" fmla="*/ 2690182 w 6174102"/>
              <a:gd name="connsiteY2015" fmla="*/ 1254885 h 5328708"/>
              <a:gd name="connsiteX2016" fmla="*/ 2620963 w 6174102"/>
              <a:gd name="connsiteY2016" fmla="*/ 1369981 h 5328708"/>
              <a:gd name="connsiteX2017" fmla="*/ 2612586 w 6174102"/>
              <a:gd name="connsiteY2017" fmla="*/ 1380643 h 5328708"/>
              <a:gd name="connsiteX2018" fmla="*/ 2606463 w 6174102"/>
              <a:gd name="connsiteY2018" fmla="*/ 1387437 h 5328708"/>
              <a:gd name="connsiteX2019" fmla="*/ 2585885 w 6174102"/>
              <a:gd name="connsiteY2019" fmla="*/ 1437617 h 5328708"/>
              <a:gd name="connsiteX2020" fmla="*/ 2585490 w 6174102"/>
              <a:gd name="connsiteY2020" fmla="*/ 1438465 h 5328708"/>
              <a:gd name="connsiteX2021" fmla="*/ 2601528 w 6174102"/>
              <a:gd name="connsiteY2021" fmla="*/ 1447807 h 5328708"/>
              <a:gd name="connsiteX2022" fmla="*/ 2584911 w 6174102"/>
              <a:gd name="connsiteY2022" fmla="*/ 1471540 h 5328708"/>
              <a:gd name="connsiteX2023" fmla="*/ 2574578 w 6174102"/>
              <a:gd name="connsiteY2023" fmla="*/ 1470700 h 5328708"/>
              <a:gd name="connsiteX2024" fmla="*/ 2566839 w 6174102"/>
              <a:gd name="connsiteY2024" fmla="*/ 1476553 h 5328708"/>
              <a:gd name="connsiteX2025" fmla="*/ 2531464 w 6174102"/>
              <a:gd name="connsiteY2025" fmla="*/ 1559558 h 5328708"/>
              <a:gd name="connsiteX2026" fmla="*/ 2514075 w 6174102"/>
              <a:gd name="connsiteY2026" fmla="*/ 1585693 h 5328708"/>
              <a:gd name="connsiteX2027" fmla="*/ 2459991 w 6174102"/>
              <a:gd name="connsiteY2027" fmla="*/ 1678522 h 5328708"/>
              <a:gd name="connsiteX2028" fmla="*/ 2418449 w 6174102"/>
              <a:gd name="connsiteY2028" fmla="*/ 1742394 h 5328708"/>
              <a:gd name="connsiteX2029" fmla="*/ 2377887 w 6174102"/>
              <a:gd name="connsiteY2029" fmla="*/ 1812017 h 5328708"/>
              <a:gd name="connsiteX2030" fmla="*/ 2337324 w 6174102"/>
              <a:gd name="connsiteY2030" fmla="*/ 1881639 h 5328708"/>
              <a:gd name="connsiteX2031" fmla="*/ 2343744 w 6174102"/>
              <a:gd name="connsiteY2031" fmla="*/ 1859475 h 5328708"/>
              <a:gd name="connsiteX2032" fmla="*/ 2379799 w 6174102"/>
              <a:gd name="connsiteY2032" fmla="*/ 1797589 h 5328708"/>
              <a:gd name="connsiteX2033" fmla="*/ 2387198 w 6174102"/>
              <a:gd name="connsiteY2033" fmla="*/ 1781176 h 5328708"/>
              <a:gd name="connsiteX2034" fmla="*/ 2335923 w 6174102"/>
              <a:gd name="connsiteY2034" fmla="*/ 1813471 h 5328708"/>
              <a:gd name="connsiteX2035" fmla="*/ 2321423 w 6174102"/>
              <a:gd name="connsiteY2035" fmla="*/ 1830928 h 5328708"/>
              <a:gd name="connsiteX2036" fmla="*/ 2301780 w 6174102"/>
              <a:gd name="connsiteY2036" fmla="*/ 1860930 h 5328708"/>
              <a:gd name="connsiteX2037" fmla="*/ 2290514 w 6174102"/>
              <a:gd name="connsiteY2037" fmla="*/ 1880269 h 5328708"/>
              <a:gd name="connsiteX2038" fmla="*/ 2283115 w 6174102"/>
              <a:gd name="connsiteY2038" fmla="*/ 1896682 h 5328708"/>
              <a:gd name="connsiteX2039" fmla="*/ 2274738 w 6174102"/>
              <a:gd name="connsiteY2039" fmla="*/ 1907346 h 5328708"/>
              <a:gd name="connsiteX2040" fmla="*/ 2278267 w 6174102"/>
              <a:gd name="connsiteY2040" fmla="*/ 1893858 h 5328708"/>
              <a:gd name="connsiteX2041" fmla="*/ 2296295 w 6174102"/>
              <a:gd name="connsiteY2041" fmla="*/ 1862915 h 5328708"/>
              <a:gd name="connsiteX2042" fmla="*/ 2294022 w 6174102"/>
              <a:gd name="connsiteY2042" fmla="*/ 1849548 h 5328708"/>
              <a:gd name="connsiteX2043" fmla="*/ 2292966 w 6174102"/>
              <a:gd name="connsiteY2043" fmla="*/ 1854189 h 5328708"/>
              <a:gd name="connsiteX2044" fmla="*/ 2289436 w 6174102"/>
              <a:gd name="connsiteY2044" fmla="*/ 1867674 h 5328708"/>
              <a:gd name="connsiteX2045" fmla="*/ 2223108 w 6174102"/>
              <a:gd name="connsiteY2045" fmla="*/ 1974093 h 5328708"/>
              <a:gd name="connsiteX2046" fmla="*/ 2220854 w 6174102"/>
              <a:gd name="connsiteY2046" fmla="*/ 1977961 h 5328708"/>
              <a:gd name="connsiteX2047" fmla="*/ 2175444 w 6174102"/>
              <a:gd name="connsiteY2047" fmla="*/ 2044759 h 5328708"/>
              <a:gd name="connsiteX2048" fmla="*/ 2166770 w 6174102"/>
              <a:gd name="connsiteY2048" fmla="*/ 2070790 h 5328708"/>
              <a:gd name="connsiteX2049" fmla="*/ 2157118 w 6174102"/>
              <a:gd name="connsiteY2049" fmla="*/ 2091071 h 5328708"/>
              <a:gd name="connsiteX2050" fmla="*/ 2135858 w 6174102"/>
              <a:gd name="connsiteY2050" fmla="*/ 2120130 h 5328708"/>
              <a:gd name="connsiteX2051" fmla="*/ 2112897 w 6174102"/>
              <a:gd name="connsiteY2051" fmla="*/ 2163223 h 5328708"/>
              <a:gd name="connsiteX2052" fmla="*/ 2122436 w 6174102"/>
              <a:gd name="connsiteY2052" fmla="*/ 2150184 h 5328708"/>
              <a:gd name="connsiteX2053" fmla="*/ 2141782 w 6174102"/>
              <a:gd name="connsiteY2053" fmla="*/ 2135550 h 5328708"/>
              <a:gd name="connsiteX2054" fmla="*/ 2161427 w 6174102"/>
              <a:gd name="connsiteY2054" fmla="*/ 2105548 h 5328708"/>
              <a:gd name="connsiteX2055" fmla="*/ 2175586 w 6174102"/>
              <a:gd name="connsiteY2055" fmla="*/ 2077532 h 5328708"/>
              <a:gd name="connsiteX2056" fmla="*/ 2184599 w 6174102"/>
              <a:gd name="connsiteY2056" fmla="*/ 2062061 h 5328708"/>
              <a:gd name="connsiteX2057" fmla="*/ 2184301 w 6174102"/>
              <a:gd name="connsiteY2057" fmla="*/ 2077431 h 5328708"/>
              <a:gd name="connsiteX2058" fmla="*/ 2195270 w 6174102"/>
              <a:gd name="connsiteY2058" fmla="*/ 2073459 h 5328708"/>
              <a:gd name="connsiteX2059" fmla="*/ 2211384 w 6174102"/>
              <a:gd name="connsiteY2059" fmla="*/ 2056945 h 5328708"/>
              <a:gd name="connsiteX2060" fmla="*/ 2219761 w 6174102"/>
              <a:gd name="connsiteY2060" fmla="*/ 2046280 h 5328708"/>
              <a:gd name="connsiteX2061" fmla="*/ 2252926 w 6174102"/>
              <a:gd name="connsiteY2061" fmla="*/ 1993071 h 5328708"/>
              <a:gd name="connsiteX2062" fmla="*/ 2260663 w 6174102"/>
              <a:gd name="connsiteY2062" fmla="*/ 1987219 h 5328708"/>
              <a:gd name="connsiteX2063" fmla="*/ 2259388 w 6174102"/>
              <a:gd name="connsiteY2063" fmla="*/ 1996836 h 5328708"/>
              <a:gd name="connsiteX2064" fmla="*/ 2240764 w 6174102"/>
              <a:gd name="connsiteY2064" fmla="*/ 2058519 h 5328708"/>
              <a:gd name="connsiteX2065" fmla="*/ 2230772 w 6174102"/>
              <a:gd name="connsiteY2065" fmla="*/ 2068240 h 5328708"/>
              <a:gd name="connsiteX2066" fmla="*/ 2210450 w 6174102"/>
              <a:gd name="connsiteY2066" fmla="*/ 2077121 h 5328708"/>
              <a:gd name="connsiteX2067" fmla="*/ 2202072 w 6174102"/>
              <a:gd name="connsiteY2067" fmla="*/ 2087784 h 5328708"/>
              <a:gd name="connsiteX2068" fmla="*/ 2182131 w 6174102"/>
              <a:gd name="connsiteY2068" fmla="*/ 2133155 h 5328708"/>
              <a:gd name="connsiteX2069" fmla="*/ 2167972 w 6174102"/>
              <a:gd name="connsiteY2069" fmla="*/ 2161171 h 5328708"/>
              <a:gd name="connsiteX2070" fmla="*/ 2150881 w 6174102"/>
              <a:gd name="connsiteY2070" fmla="*/ 2171937 h 5328708"/>
              <a:gd name="connsiteX2071" fmla="*/ 2132853 w 6174102"/>
              <a:gd name="connsiteY2071" fmla="*/ 2202879 h 5328708"/>
              <a:gd name="connsiteX2072" fmla="*/ 2136423 w 6174102"/>
              <a:gd name="connsiteY2072" fmla="*/ 2215321 h 5328708"/>
              <a:gd name="connsiteX2073" fmla="*/ 2130003 w 6174102"/>
              <a:gd name="connsiteY2073" fmla="*/ 2237486 h 5328708"/>
              <a:gd name="connsiteX2074" fmla="*/ 2119714 w 6174102"/>
              <a:gd name="connsiteY2074" fmla="*/ 2262576 h 5328708"/>
              <a:gd name="connsiteX2075" fmla="*/ 2095224 w 6174102"/>
              <a:gd name="connsiteY2075" fmla="*/ 2289753 h 5328708"/>
              <a:gd name="connsiteX2076" fmla="*/ 2050749 w 6174102"/>
              <a:gd name="connsiteY2076" fmla="*/ 2336374 h 5328708"/>
              <a:gd name="connsiteX2077" fmla="*/ 2038207 w 6174102"/>
              <a:gd name="connsiteY2077" fmla="*/ 2365332 h 5328708"/>
              <a:gd name="connsiteX2078" fmla="*/ 2026641 w 6174102"/>
              <a:gd name="connsiteY2078" fmla="*/ 2400040 h 5328708"/>
              <a:gd name="connsiteX2079" fmla="*/ 2000237 w 6174102"/>
              <a:gd name="connsiteY2079" fmla="*/ 2441646 h 5328708"/>
              <a:gd name="connsiteX2080" fmla="*/ 1990884 w 6174102"/>
              <a:gd name="connsiteY2080" fmla="*/ 2446557 h 5328708"/>
              <a:gd name="connsiteX2081" fmla="*/ 1960651 w 6174102"/>
              <a:gd name="connsiteY2081" fmla="*/ 2517017 h 5328708"/>
              <a:gd name="connsiteX2082" fmla="*/ 1935864 w 6174102"/>
              <a:gd name="connsiteY2082" fmla="*/ 2559564 h 5328708"/>
              <a:gd name="connsiteX2083" fmla="*/ 1881143 w 6174102"/>
              <a:gd name="connsiteY2083" fmla="*/ 2657203 h 5328708"/>
              <a:gd name="connsiteX2084" fmla="*/ 1866983 w 6174102"/>
              <a:gd name="connsiteY2084" fmla="*/ 2685220 h 5328708"/>
              <a:gd name="connsiteX2085" fmla="*/ 1847341 w 6174102"/>
              <a:gd name="connsiteY2085" fmla="*/ 2715221 h 5328708"/>
              <a:gd name="connsiteX2086" fmla="*/ 1827059 w 6174102"/>
              <a:gd name="connsiteY2086" fmla="*/ 2750034 h 5328708"/>
              <a:gd name="connsiteX2087" fmla="*/ 1815110 w 6174102"/>
              <a:gd name="connsiteY2087" fmla="*/ 2748254 h 5328708"/>
              <a:gd name="connsiteX2088" fmla="*/ 1783222 w 6174102"/>
              <a:gd name="connsiteY2088" fmla="*/ 2791843 h 5328708"/>
              <a:gd name="connsiteX2089" fmla="*/ 1778077 w 6174102"/>
              <a:gd name="connsiteY2089" fmla="*/ 2804388 h 5328708"/>
              <a:gd name="connsiteX2090" fmla="*/ 1768723 w 6174102"/>
              <a:gd name="connsiteY2090" fmla="*/ 2809301 h 5328708"/>
              <a:gd name="connsiteX2091" fmla="*/ 1768385 w 6174102"/>
              <a:gd name="connsiteY2091" fmla="*/ 2798741 h 5328708"/>
              <a:gd name="connsiteX2092" fmla="*/ 1788027 w 6174102"/>
              <a:gd name="connsiteY2092" fmla="*/ 2768740 h 5328708"/>
              <a:gd name="connsiteX2093" fmla="*/ 1805077 w 6174102"/>
              <a:gd name="connsiteY2093" fmla="*/ 2732044 h 5328708"/>
              <a:gd name="connsiteX2094" fmla="*/ 1802143 w 6174102"/>
              <a:gd name="connsiteY2094" fmla="*/ 2714794 h 5328708"/>
              <a:gd name="connsiteX2095" fmla="*/ 1810181 w 6174102"/>
              <a:gd name="connsiteY2095" fmla="*/ 2693571 h 5328708"/>
              <a:gd name="connsiteX2096" fmla="*/ 1843684 w 6174102"/>
              <a:gd name="connsiteY2096" fmla="*/ 2650922 h 5328708"/>
              <a:gd name="connsiteX2097" fmla="*/ 1854952 w 6174102"/>
              <a:gd name="connsiteY2097" fmla="*/ 2631583 h 5328708"/>
              <a:gd name="connsiteX2098" fmla="*/ 1854611 w 6174102"/>
              <a:gd name="connsiteY2098" fmla="*/ 2621023 h 5328708"/>
              <a:gd name="connsiteX2099" fmla="*/ 1844281 w 6174102"/>
              <a:gd name="connsiteY2099" fmla="*/ 2620185 h 5328708"/>
              <a:gd name="connsiteX2100" fmla="*/ 1839842 w 6174102"/>
              <a:gd name="connsiteY2100" fmla="*/ 2624502 h 5328708"/>
              <a:gd name="connsiteX2101" fmla="*/ 1832276 w 6174102"/>
              <a:gd name="connsiteY2101" fmla="*/ 2637488 h 5328708"/>
              <a:gd name="connsiteX2102" fmla="*/ 1813270 w 6174102"/>
              <a:gd name="connsiteY2102" fmla="*/ 2662680 h 5328708"/>
              <a:gd name="connsiteX2103" fmla="*/ 1781721 w 6174102"/>
              <a:gd name="connsiteY2103" fmla="*/ 2716832 h 5328708"/>
              <a:gd name="connsiteX2104" fmla="*/ 1763396 w 6174102"/>
              <a:gd name="connsiteY2104" fmla="*/ 2763142 h 5328708"/>
              <a:gd name="connsiteX2105" fmla="*/ 1730869 w 6174102"/>
              <a:gd name="connsiteY2105" fmla="*/ 2811543 h 5328708"/>
              <a:gd name="connsiteX2106" fmla="*/ 1725384 w 6174102"/>
              <a:gd name="connsiteY2106" fmla="*/ 2813529 h 5328708"/>
              <a:gd name="connsiteX2107" fmla="*/ 1711524 w 6174102"/>
              <a:gd name="connsiteY2107" fmla="*/ 2826177 h 5328708"/>
              <a:gd name="connsiteX2108" fmla="*/ 1680612 w 6174102"/>
              <a:gd name="connsiteY2108" fmla="*/ 2875517 h 5328708"/>
              <a:gd name="connsiteX2109" fmla="*/ 1678990 w 6174102"/>
              <a:gd name="connsiteY2109" fmla="*/ 2887749 h 5328708"/>
              <a:gd name="connsiteX2110" fmla="*/ 1695851 w 6174102"/>
              <a:gd name="connsiteY2110" fmla="*/ 2875963 h 5328708"/>
              <a:gd name="connsiteX2111" fmla="*/ 1719809 w 6174102"/>
              <a:gd name="connsiteY2111" fmla="*/ 2869198 h 5328708"/>
              <a:gd name="connsiteX2112" fmla="*/ 1736757 w 6174102"/>
              <a:gd name="connsiteY2112" fmla="*/ 2869360 h 5328708"/>
              <a:gd name="connsiteX2113" fmla="*/ 1756646 w 6174102"/>
              <a:gd name="connsiteY2113" fmla="*/ 2848637 h 5328708"/>
              <a:gd name="connsiteX2114" fmla="*/ 1755414 w 6174102"/>
              <a:gd name="connsiteY2114" fmla="*/ 2851280 h 5328708"/>
              <a:gd name="connsiteX2115" fmla="*/ 1734629 w 6174102"/>
              <a:gd name="connsiteY2115" fmla="*/ 2873492 h 5328708"/>
              <a:gd name="connsiteX2116" fmla="*/ 1730121 w 6174102"/>
              <a:gd name="connsiteY2116" fmla="*/ 2881229 h 5328708"/>
              <a:gd name="connsiteX2117" fmla="*/ 1705333 w 6174102"/>
              <a:gd name="connsiteY2117" fmla="*/ 2923777 h 5328708"/>
              <a:gd name="connsiteX2118" fmla="*/ 1675060 w 6174102"/>
              <a:gd name="connsiteY2118" fmla="*/ 2968308 h 5328708"/>
              <a:gd name="connsiteX2119" fmla="*/ 1639003 w 6174102"/>
              <a:gd name="connsiteY2119" fmla="*/ 3030194 h 5328708"/>
              <a:gd name="connsiteX2120" fmla="*/ 1610049 w 6174102"/>
              <a:gd name="connsiteY2120" fmla="*/ 3091037 h 5328708"/>
              <a:gd name="connsiteX2121" fmla="*/ 1564681 w 6174102"/>
              <a:gd name="connsiteY2121" fmla="*/ 3183762 h 5328708"/>
              <a:gd name="connsiteX2122" fmla="*/ 1527350 w 6174102"/>
              <a:gd name="connsiteY2122" fmla="*/ 3255267 h 5328708"/>
              <a:gd name="connsiteX2123" fmla="*/ 1543464 w 6174102"/>
              <a:gd name="connsiteY2123" fmla="*/ 3238752 h 5328708"/>
              <a:gd name="connsiteX2124" fmla="*/ 1554732 w 6174102"/>
              <a:gd name="connsiteY2124" fmla="*/ 3219413 h 5328708"/>
              <a:gd name="connsiteX2125" fmla="*/ 1604010 w 6174102"/>
              <a:gd name="connsiteY2125" fmla="*/ 3149688 h 5328708"/>
              <a:gd name="connsiteX2126" fmla="*/ 1640066 w 6174102"/>
              <a:gd name="connsiteY2126" fmla="*/ 3087802 h 5328708"/>
              <a:gd name="connsiteX2127" fmla="*/ 1665791 w 6174102"/>
              <a:gd name="connsiteY2127" fmla="*/ 3025078 h 5328708"/>
              <a:gd name="connsiteX2128" fmla="*/ 1673827 w 6174102"/>
              <a:gd name="connsiteY2128" fmla="*/ 3003854 h 5328708"/>
              <a:gd name="connsiteX2129" fmla="*/ 1724722 w 6174102"/>
              <a:gd name="connsiteY2129" fmla="*/ 2935072 h 5328708"/>
              <a:gd name="connsiteX2130" fmla="*/ 1744365 w 6174102"/>
              <a:gd name="connsiteY2130" fmla="*/ 2905070 h 5328708"/>
              <a:gd name="connsiteX2131" fmla="*/ 1769154 w 6174102"/>
              <a:gd name="connsiteY2131" fmla="*/ 2862523 h 5328708"/>
              <a:gd name="connsiteX2132" fmla="*/ 1782674 w 6174102"/>
              <a:gd name="connsiteY2132" fmla="*/ 2839316 h 5328708"/>
              <a:gd name="connsiteX2133" fmla="*/ 1789103 w 6174102"/>
              <a:gd name="connsiteY2133" fmla="*/ 2825805 h 5328708"/>
              <a:gd name="connsiteX2134" fmla="*/ 1804632 w 6174102"/>
              <a:gd name="connsiteY2134" fmla="*/ 2820183 h 5328708"/>
              <a:gd name="connsiteX2135" fmla="*/ 1806255 w 6174102"/>
              <a:gd name="connsiteY2135" fmla="*/ 2821128 h 5328708"/>
              <a:gd name="connsiteX2136" fmla="*/ 1778848 w 6174102"/>
              <a:gd name="connsiteY2136" fmla="*/ 2868172 h 5328708"/>
              <a:gd name="connsiteX2137" fmla="*/ 1743769 w 6174102"/>
              <a:gd name="connsiteY2137" fmla="*/ 2935808 h 5328708"/>
              <a:gd name="connsiteX2138" fmla="*/ 1740240 w 6174102"/>
              <a:gd name="connsiteY2138" fmla="*/ 2949293 h 5328708"/>
              <a:gd name="connsiteX2139" fmla="*/ 1741217 w 6174102"/>
              <a:gd name="connsiteY2139" fmla="*/ 2955043 h 5328708"/>
              <a:gd name="connsiteX2140" fmla="*/ 1745087 w 6174102"/>
              <a:gd name="connsiteY2140" fmla="*/ 2952117 h 5328708"/>
              <a:gd name="connsiteX2141" fmla="*/ 1755716 w 6174102"/>
              <a:gd name="connsiteY2141" fmla="*/ 2937588 h 5328708"/>
              <a:gd name="connsiteX2142" fmla="*/ 1755078 w 6174102"/>
              <a:gd name="connsiteY2142" fmla="*/ 2942396 h 5328708"/>
              <a:gd name="connsiteX2143" fmla="*/ 1652695 w 6174102"/>
              <a:gd name="connsiteY2143" fmla="*/ 3110701 h 5328708"/>
              <a:gd name="connsiteX2144" fmla="*/ 1618892 w 6174102"/>
              <a:gd name="connsiteY2144" fmla="*/ 3168720 h 5328708"/>
              <a:gd name="connsiteX2145" fmla="*/ 1585090 w 6174102"/>
              <a:gd name="connsiteY2145" fmla="*/ 3226738 h 5328708"/>
              <a:gd name="connsiteX2146" fmla="*/ 1580583 w 6174102"/>
              <a:gd name="connsiteY2146" fmla="*/ 3234473 h 5328708"/>
              <a:gd name="connsiteX2147" fmla="*/ 1552562 w 6174102"/>
              <a:gd name="connsiteY2147" fmla="*/ 3275138 h 5328708"/>
              <a:gd name="connsiteX2148" fmla="*/ 1509746 w 6174102"/>
              <a:gd name="connsiteY2148" fmla="*/ 3348627 h 5328708"/>
              <a:gd name="connsiteX2149" fmla="*/ 1492995 w 6174102"/>
              <a:gd name="connsiteY2149" fmla="*/ 3369953 h 5328708"/>
              <a:gd name="connsiteX2150" fmla="*/ 1473351 w 6174102"/>
              <a:gd name="connsiteY2150" fmla="*/ 3399954 h 5328708"/>
              <a:gd name="connsiteX2151" fmla="*/ 1455322 w 6174102"/>
              <a:gd name="connsiteY2151" fmla="*/ 3430898 h 5328708"/>
              <a:gd name="connsiteX2152" fmla="*/ 1444206 w 6174102"/>
              <a:gd name="connsiteY2152" fmla="*/ 3442291 h 5328708"/>
              <a:gd name="connsiteX2153" fmla="*/ 1447489 w 6174102"/>
              <a:gd name="connsiteY2153" fmla="*/ 3444203 h 5328708"/>
              <a:gd name="connsiteX2154" fmla="*/ 1443344 w 6174102"/>
              <a:gd name="connsiteY2154" fmla="*/ 3449348 h 5328708"/>
              <a:gd name="connsiteX2155" fmla="*/ 1403079 w 6174102"/>
              <a:gd name="connsiteY2155" fmla="*/ 3503601 h 5328708"/>
              <a:gd name="connsiteX2156" fmla="*/ 1407247 w 6174102"/>
              <a:gd name="connsiteY2156" fmla="*/ 3485305 h 5328708"/>
              <a:gd name="connsiteX2157" fmla="*/ 1423319 w 6174102"/>
              <a:gd name="connsiteY2157" fmla="*/ 3442862 h 5328708"/>
              <a:gd name="connsiteX2158" fmla="*/ 1422978 w 6174102"/>
              <a:gd name="connsiteY2158" fmla="*/ 3432303 h 5328708"/>
              <a:gd name="connsiteX2159" fmla="*/ 1414603 w 6174102"/>
              <a:gd name="connsiteY2159" fmla="*/ 3442965 h 5328708"/>
              <a:gd name="connsiteX2160" fmla="*/ 1405588 w 6174102"/>
              <a:gd name="connsiteY2160" fmla="*/ 3458436 h 5328708"/>
              <a:gd name="connsiteX2161" fmla="*/ 1371148 w 6174102"/>
              <a:gd name="connsiteY2161" fmla="*/ 3521263 h 5328708"/>
              <a:gd name="connsiteX2162" fmla="*/ 1348613 w 6174102"/>
              <a:gd name="connsiteY2162" fmla="*/ 3559943 h 5328708"/>
              <a:gd name="connsiteX2163" fmla="*/ 1325100 w 6174102"/>
              <a:gd name="connsiteY2163" fmla="*/ 3592870 h 5328708"/>
              <a:gd name="connsiteX2164" fmla="*/ 1255879 w 6174102"/>
              <a:gd name="connsiteY2164" fmla="*/ 3707966 h 5328708"/>
              <a:gd name="connsiteX2165" fmla="*/ 1247504 w 6174102"/>
              <a:gd name="connsiteY2165" fmla="*/ 3718630 h 5328708"/>
              <a:gd name="connsiteX2166" fmla="*/ 1241381 w 6174102"/>
              <a:gd name="connsiteY2166" fmla="*/ 3725423 h 5328708"/>
              <a:gd name="connsiteX2167" fmla="*/ 1220803 w 6174102"/>
              <a:gd name="connsiteY2167" fmla="*/ 3775604 h 5328708"/>
              <a:gd name="connsiteX2168" fmla="*/ 1186022 w 6174102"/>
              <a:gd name="connsiteY2168" fmla="*/ 3827871 h 5328708"/>
              <a:gd name="connsiteX2169" fmla="*/ 1181514 w 6174102"/>
              <a:gd name="connsiteY2169" fmla="*/ 3835607 h 5328708"/>
              <a:gd name="connsiteX2170" fmla="*/ 1156727 w 6174102"/>
              <a:gd name="connsiteY2170" fmla="*/ 3878154 h 5328708"/>
              <a:gd name="connsiteX2171" fmla="*/ 1126453 w 6174102"/>
              <a:gd name="connsiteY2171" fmla="*/ 3922685 h 5328708"/>
              <a:gd name="connsiteX2172" fmla="*/ 1090397 w 6174102"/>
              <a:gd name="connsiteY2172" fmla="*/ 3984572 h 5328708"/>
              <a:gd name="connsiteX2173" fmla="*/ 1061442 w 6174102"/>
              <a:gd name="connsiteY2173" fmla="*/ 4045415 h 5328708"/>
              <a:gd name="connsiteX2174" fmla="*/ 1016074 w 6174102"/>
              <a:gd name="connsiteY2174" fmla="*/ 4138140 h 5328708"/>
              <a:gd name="connsiteX2175" fmla="*/ 978743 w 6174102"/>
              <a:gd name="connsiteY2175" fmla="*/ 4209647 h 5328708"/>
              <a:gd name="connsiteX2176" fmla="*/ 994857 w 6174102"/>
              <a:gd name="connsiteY2176" fmla="*/ 4193131 h 5328708"/>
              <a:gd name="connsiteX2177" fmla="*/ 1006125 w 6174102"/>
              <a:gd name="connsiteY2177" fmla="*/ 4173791 h 5328708"/>
              <a:gd name="connsiteX2178" fmla="*/ 1055404 w 6174102"/>
              <a:gd name="connsiteY2178" fmla="*/ 4104065 h 5328708"/>
              <a:gd name="connsiteX2179" fmla="*/ 1091460 w 6174102"/>
              <a:gd name="connsiteY2179" fmla="*/ 4042181 h 5328708"/>
              <a:gd name="connsiteX2180" fmla="*/ 1117184 w 6174102"/>
              <a:gd name="connsiteY2180" fmla="*/ 3979455 h 5328708"/>
              <a:gd name="connsiteX2181" fmla="*/ 1125220 w 6174102"/>
              <a:gd name="connsiteY2181" fmla="*/ 3958232 h 5328708"/>
              <a:gd name="connsiteX2182" fmla="*/ 1176115 w 6174102"/>
              <a:gd name="connsiteY2182" fmla="*/ 3889451 h 5328708"/>
              <a:gd name="connsiteX2183" fmla="*/ 1195758 w 6174102"/>
              <a:gd name="connsiteY2183" fmla="*/ 3859448 h 5328708"/>
              <a:gd name="connsiteX2184" fmla="*/ 1220547 w 6174102"/>
              <a:gd name="connsiteY2184" fmla="*/ 3816901 h 5328708"/>
              <a:gd name="connsiteX2185" fmla="*/ 1234068 w 6174102"/>
              <a:gd name="connsiteY2185" fmla="*/ 3793695 h 5328708"/>
              <a:gd name="connsiteX2186" fmla="*/ 1256262 w 6174102"/>
              <a:gd name="connsiteY2186" fmla="*/ 3744455 h 5328708"/>
              <a:gd name="connsiteX2187" fmla="*/ 1273652 w 6174102"/>
              <a:gd name="connsiteY2187" fmla="*/ 3718321 h 5328708"/>
              <a:gd name="connsiteX2188" fmla="*/ 1316808 w 6174102"/>
              <a:gd name="connsiteY2188" fmla="*/ 3655391 h 5328708"/>
              <a:gd name="connsiteX2189" fmla="*/ 1340959 w 6174102"/>
              <a:gd name="connsiteY2189" fmla="*/ 3617652 h 5328708"/>
              <a:gd name="connsiteX2190" fmla="*/ 1346103 w 6174102"/>
              <a:gd name="connsiteY2190" fmla="*/ 3605107 h 5328708"/>
              <a:gd name="connsiteX2191" fmla="*/ 1362176 w 6174102"/>
              <a:gd name="connsiteY2191" fmla="*/ 3562664 h 5328708"/>
              <a:gd name="connsiteX2192" fmla="*/ 1376038 w 6174102"/>
              <a:gd name="connsiteY2192" fmla="*/ 3550016 h 5328708"/>
              <a:gd name="connsiteX2193" fmla="*/ 1354183 w 6174102"/>
              <a:gd name="connsiteY2193" fmla="*/ 3609814 h 5328708"/>
              <a:gd name="connsiteX2194" fmla="*/ 1230241 w 6174102"/>
              <a:gd name="connsiteY2194" fmla="*/ 3822549 h 5328708"/>
              <a:gd name="connsiteX2195" fmla="*/ 1195162 w 6174102"/>
              <a:gd name="connsiteY2195" fmla="*/ 3890185 h 5328708"/>
              <a:gd name="connsiteX2196" fmla="*/ 1191634 w 6174102"/>
              <a:gd name="connsiteY2196" fmla="*/ 3903671 h 5328708"/>
              <a:gd name="connsiteX2197" fmla="*/ 1192610 w 6174102"/>
              <a:gd name="connsiteY2197" fmla="*/ 3909422 h 5328708"/>
              <a:gd name="connsiteX2198" fmla="*/ 1196480 w 6174102"/>
              <a:gd name="connsiteY2198" fmla="*/ 3906496 h 5328708"/>
              <a:gd name="connsiteX2199" fmla="*/ 1207109 w 6174102"/>
              <a:gd name="connsiteY2199" fmla="*/ 3891966 h 5328708"/>
              <a:gd name="connsiteX2200" fmla="*/ 1206471 w 6174102"/>
              <a:gd name="connsiteY2200" fmla="*/ 3896774 h 5328708"/>
              <a:gd name="connsiteX2201" fmla="*/ 1104088 w 6174102"/>
              <a:gd name="connsiteY2201" fmla="*/ 4065080 h 5328708"/>
              <a:gd name="connsiteX2202" fmla="*/ 1070286 w 6174102"/>
              <a:gd name="connsiteY2202" fmla="*/ 4123098 h 5328708"/>
              <a:gd name="connsiteX2203" fmla="*/ 1036483 w 6174102"/>
              <a:gd name="connsiteY2203" fmla="*/ 4181116 h 5328708"/>
              <a:gd name="connsiteX2204" fmla="*/ 1031976 w 6174102"/>
              <a:gd name="connsiteY2204" fmla="*/ 4188852 h 5328708"/>
              <a:gd name="connsiteX2205" fmla="*/ 1003956 w 6174102"/>
              <a:gd name="connsiteY2205" fmla="*/ 4229516 h 5328708"/>
              <a:gd name="connsiteX2206" fmla="*/ 961140 w 6174102"/>
              <a:gd name="connsiteY2206" fmla="*/ 4303006 h 5328708"/>
              <a:gd name="connsiteX2207" fmla="*/ 944388 w 6174102"/>
              <a:gd name="connsiteY2207" fmla="*/ 4324331 h 5328708"/>
              <a:gd name="connsiteX2208" fmla="*/ 924744 w 6174102"/>
              <a:gd name="connsiteY2208" fmla="*/ 4354333 h 5328708"/>
              <a:gd name="connsiteX2209" fmla="*/ 906716 w 6174102"/>
              <a:gd name="connsiteY2209" fmla="*/ 4385277 h 5328708"/>
              <a:gd name="connsiteX2210" fmla="*/ 895600 w 6174102"/>
              <a:gd name="connsiteY2210" fmla="*/ 4396670 h 5328708"/>
              <a:gd name="connsiteX2211" fmla="*/ 931868 w 6174102"/>
              <a:gd name="connsiteY2211" fmla="*/ 4417801 h 5328708"/>
              <a:gd name="connsiteX2212" fmla="*/ 911617 w 6174102"/>
              <a:gd name="connsiteY2212" fmla="*/ 4453933 h 5328708"/>
              <a:gd name="connsiteX2213" fmla="*/ 886828 w 6174102"/>
              <a:gd name="connsiteY2213" fmla="*/ 4496480 h 5328708"/>
              <a:gd name="connsiteX2214" fmla="*/ 868683 w 6174102"/>
              <a:gd name="connsiteY2214" fmla="*/ 4529945 h 5328708"/>
              <a:gd name="connsiteX2215" fmla="*/ 856629 w 6174102"/>
              <a:gd name="connsiteY2215" fmla="*/ 4566842 h 5328708"/>
              <a:gd name="connsiteX2216" fmla="*/ 856560 w 6174102"/>
              <a:gd name="connsiteY2216" fmla="*/ 4566960 h 5328708"/>
              <a:gd name="connsiteX2217" fmla="*/ 847243 w 6174102"/>
              <a:gd name="connsiteY2217" fmla="*/ 4571852 h 5328708"/>
              <a:gd name="connsiteX2218" fmla="*/ 820840 w 6174102"/>
              <a:gd name="connsiteY2218" fmla="*/ 4613458 h 5328708"/>
              <a:gd name="connsiteX2219" fmla="*/ 809308 w 6174102"/>
              <a:gd name="connsiteY2219" fmla="*/ 4648066 h 5328708"/>
              <a:gd name="connsiteX2220" fmla="*/ 779427 w 6174102"/>
              <a:gd name="connsiteY2220" fmla="*/ 4699353 h 5328708"/>
              <a:gd name="connsiteX2221" fmla="*/ 775228 w 6174102"/>
              <a:gd name="connsiteY2221" fmla="*/ 4704748 h 5328708"/>
              <a:gd name="connsiteX2222" fmla="*/ 752256 w 6174102"/>
              <a:gd name="connsiteY2222" fmla="*/ 4723743 h 5328708"/>
              <a:gd name="connsiteX2223" fmla="*/ 736268 w 6174102"/>
              <a:gd name="connsiteY2223" fmla="*/ 4741486 h 5328708"/>
              <a:gd name="connsiteX2224" fmla="*/ 754891 w 6174102"/>
              <a:gd name="connsiteY2224" fmla="*/ 4739172 h 5328708"/>
              <a:gd name="connsiteX2225" fmla="*/ 782310 w 6174102"/>
              <a:gd name="connsiteY2225" fmla="*/ 4744330 h 5328708"/>
              <a:gd name="connsiteX2226" fmla="*/ 786784 w 6174102"/>
              <a:gd name="connsiteY2226" fmla="*/ 4745660 h 5328708"/>
              <a:gd name="connsiteX2227" fmla="*/ 786298 w 6174102"/>
              <a:gd name="connsiteY2227" fmla="*/ 4745660 h 5328708"/>
              <a:gd name="connsiteX2228" fmla="*/ 737055 w 6174102"/>
              <a:gd name="connsiteY2228" fmla="*/ 4745660 h 5328708"/>
              <a:gd name="connsiteX2229" fmla="*/ 732702 w 6174102"/>
              <a:gd name="connsiteY2229" fmla="*/ 4745444 h 5328708"/>
              <a:gd name="connsiteX2230" fmla="*/ 727767 w 6174102"/>
              <a:gd name="connsiteY2230" fmla="*/ 4750923 h 5328708"/>
              <a:gd name="connsiteX2231" fmla="*/ 724224 w 6174102"/>
              <a:gd name="connsiteY2231" fmla="*/ 4759560 h 5328708"/>
              <a:gd name="connsiteX2232" fmla="*/ 737055 w 6174102"/>
              <a:gd name="connsiteY2232" fmla="*/ 4761631 h 5328708"/>
              <a:gd name="connsiteX2233" fmla="*/ 772867 w 6174102"/>
              <a:gd name="connsiteY2233" fmla="*/ 4762962 h 5328708"/>
              <a:gd name="connsiteX2234" fmla="*/ 822110 w 6174102"/>
              <a:gd name="connsiteY2234" fmla="*/ 4762962 h 5328708"/>
              <a:gd name="connsiteX2235" fmla="*/ 848968 w 6174102"/>
              <a:gd name="connsiteY2235" fmla="*/ 4762962 h 5328708"/>
              <a:gd name="connsiteX2236" fmla="*/ 902686 w 6174102"/>
              <a:gd name="connsiteY2236" fmla="*/ 4758969 h 5328708"/>
              <a:gd name="connsiteX2237" fmla="*/ 934020 w 6174102"/>
              <a:gd name="connsiteY2237" fmla="*/ 4760299 h 5328708"/>
              <a:gd name="connsiteX2238" fmla="*/ 999161 w 6174102"/>
              <a:gd name="connsiteY2238" fmla="*/ 4763718 h 5328708"/>
              <a:gd name="connsiteX2239" fmla="*/ 3087052 w 6174102"/>
              <a:gd name="connsiteY2239" fmla="*/ 1163906 h 5328708"/>
              <a:gd name="connsiteX2240" fmla="*/ 5212181 w 6174102"/>
              <a:gd name="connsiteY2240" fmla="*/ 4827925 h 5328708"/>
              <a:gd name="connsiteX2241" fmla="*/ 1693883 w 6174102"/>
              <a:gd name="connsiteY2241" fmla="*/ 4827925 h 5328708"/>
              <a:gd name="connsiteX2242" fmla="*/ 1700616 w 6174102"/>
              <a:gd name="connsiteY2242" fmla="*/ 4828112 h 5328708"/>
              <a:gd name="connsiteX2243" fmla="*/ 1726845 w 6174102"/>
              <a:gd name="connsiteY2243" fmla="*/ 4828174 h 5328708"/>
              <a:gd name="connsiteX2244" fmla="*/ 1731322 w 6174102"/>
              <a:gd name="connsiteY2244" fmla="*/ 4834829 h 5328708"/>
              <a:gd name="connsiteX2245" fmla="*/ 1740276 w 6174102"/>
              <a:gd name="connsiteY2245" fmla="*/ 4837491 h 5328708"/>
              <a:gd name="connsiteX2246" fmla="*/ 1829805 w 6174102"/>
              <a:gd name="connsiteY2246" fmla="*/ 4829506 h 5328708"/>
              <a:gd name="connsiteX2247" fmla="*/ 1861140 w 6174102"/>
              <a:gd name="connsiteY2247" fmla="*/ 4830836 h 5328708"/>
              <a:gd name="connsiteX2248" fmla="*/ 1968575 w 6174102"/>
              <a:gd name="connsiteY2248" fmla="*/ 4830836 h 5328708"/>
              <a:gd name="connsiteX2249" fmla="*/ 2044676 w 6174102"/>
              <a:gd name="connsiteY2249" fmla="*/ 4833499 h 5328708"/>
              <a:gd name="connsiteX2250" fmla="*/ 2125252 w 6174102"/>
              <a:gd name="connsiteY2250" fmla="*/ 4833499 h 5328708"/>
              <a:gd name="connsiteX2251" fmla="*/ 2205829 w 6174102"/>
              <a:gd name="connsiteY2251" fmla="*/ 4833499 h 5328708"/>
              <a:gd name="connsiteX2252" fmla="*/ 2183446 w 6174102"/>
              <a:gd name="connsiteY2252" fmla="*/ 4837491 h 5328708"/>
              <a:gd name="connsiteX2253" fmla="*/ 2111823 w 6174102"/>
              <a:gd name="connsiteY2253" fmla="*/ 4837491 h 5328708"/>
              <a:gd name="connsiteX2254" fmla="*/ 2093917 w 6174102"/>
              <a:gd name="connsiteY2254" fmla="*/ 4838822 h 5328708"/>
              <a:gd name="connsiteX2255" fmla="*/ 2147635 w 6174102"/>
              <a:gd name="connsiteY2255" fmla="*/ 4858786 h 5328708"/>
              <a:gd name="connsiteX2256" fmla="*/ 2170017 w 6174102"/>
              <a:gd name="connsiteY2256" fmla="*/ 4861447 h 5328708"/>
              <a:gd name="connsiteX2257" fmla="*/ 2205829 w 6174102"/>
              <a:gd name="connsiteY2257" fmla="*/ 4862777 h 5328708"/>
              <a:gd name="connsiteX2258" fmla="*/ 2228212 w 6174102"/>
              <a:gd name="connsiteY2258" fmla="*/ 4862777 h 5328708"/>
              <a:gd name="connsiteX2259" fmla="*/ 2246118 w 6174102"/>
              <a:gd name="connsiteY2259" fmla="*/ 4861447 h 5328708"/>
              <a:gd name="connsiteX2260" fmla="*/ 2259547 w 6174102"/>
              <a:gd name="connsiteY2260" fmla="*/ 4862777 h 5328708"/>
              <a:gd name="connsiteX2261" fmla="*/ 2246118 w 6174102"/>
              <a:gd name="connsiteY2261" fmla="*/ 4865439 h 5328708"/>
              <a:gd name="connsiteX2262" fmla="*/ 2210306 w 6174102"/>
              <a:gd name="connsiteY2262" fmla="*/ 4865439 h 5328708"/>
              <a:gd name="connsiteX2263" fmla="*/ 2196875 w 6174102"/>
              <a:gd name="connsiteY2263" fmla="*/ 4873425 h 5328708"/>
              <a:gd name="connsiteX2264" fmla="*/ 2196875 w 6174102"/>
              <a:gd name="connsiteY2264" fmla="*/ 4876086 h 5328708"/>
              <a:gd name="connsiteX2265" fmla="*/ 2246118 w 6174102"/>
              <a:gd name="connsiteY2265" fmla="*/ 4884072 h 5328708"/>
              <a:gd name="connsiteX2266" fmla="*/ 2250593 w 6174102"/>
              <a:gd name="connsiteY2266" fmla="*/ 4884072 h 5328708"/>
              <a:gd name="connsiteX2267" fmla="*/ 2290882 w 6174102"/>
              <a:gd name="connsiteY2267" fmla="*/ 4884072 h 5328708"/>
              <a:gd name="connsiteX2268" fmla="*/ 2313264 w 6174102"/>
              <a:gd name="connsiteY2268" fmla="*/ 4884072 h 5328708"/>
              <a:gd name="connsiteX2269" fmla="*/ 2331170 w 6174102"/>
              <a:gd name="connsiteY2269" fmla="*/ 4881410 h 5328708"/>
              <a:gd name="connsiteX2270" fmla="*/ 2362506 w 6174102"/>
              <a:gd name="connsiteY2270" fmla="*/ 4881410 h 5328708"/>
              <a:gd name="connsiteX2271" fmla="*/ 2402794 w 6174102"/>
              <a:gd name="connsiteY2271" fmla="*/ 4884072 h 5328708"/>
              <a:gd name="connsiteX2272" fmla="*/ 2443083 w 6174102"/>
              <a:gd name="connsiteY2272" fmla="*/ 4884072 h 5328708"/>
              <a:gd name="connsiteX2273" fmla="*/ 2483370 w 6174102"/>
              <a:gd name="connsiteY2273" fmla="*/ 4881410 h 5328708"/>
              <a:gd name="connsiteX2274" fmla="*/ 2501276 w 6174102"/>
              <a:gd name="connsiteY2274" fmla="*/ 4880079 h 5328708"/>
              <a:gd name="connsiteX2275" fmla="*/ 2514706 w 6174102"/>
              <a:gd name="connsiteY2275" fmla="*/ 4880079 h 5328708"/>
              <a:gd name="connsiteX2276" fmla="*/ 2586329 w 6174102"/>
              <a:gd name="connsiteY2276" fmla="*/ 4881410 h 5328708"/>
              <a:gd name="connsiteX2277" fmla="*/ 2590805 w 6174102"/>
              <a:gd name="connsiteY2277" fmla="*/ 4886734 h 5328708"/>
              <a:gd name="connsiteX2278" fmla="*/ 2599759 w 6174102"/>
              <a:gd name="connsiteY2278" fmla="*/ 4884072 h 5328708"/>
              <a:gd name="connsiteX2279" fmla="*/ 2626617 w 6174102"/>
              <a:gd name="connsiteY2279" fmla="*/ 4884072 h 5328708"/>
              <a:gd name="connsiteX2280" fmla="*/ 2631094 w 6174102"/>
              <a:gd name="connsiteY2280" fmla="*/ 4889395 h 5328708"/>
              <a:gd name="connsiteX2281" fmla="*/ 2640047 w 6174102"/>
              <a:gd name="connsiteY2281" fmla="*/ 4886734 h 5328708"/>
              <a:gd name="connsiteX2282" fmla="*/ 2662429 w 6174102"/>
              <a:gd name="connsiteY2282" fmla="*/ 4886734 h 5328708"/>
              <a:gd name="connsiteX2283" fmla="*/ 2671382 w 6174102"/>
              <a:gd name="connsiteY2283" fmla="*/ 4890727 h 5328708"/>
              <a:gd name="connsiteX2284" fmla="*/ 2689288 w 6174102"/>
              <a:gd name="connsiteY2284" fmla="*/ 4889395 h 5328708"/>
              <a:gd name="connsiteX2285" fmla="*/ 2720623 w 6174102"/>
              <a:gd name="connsiteY2285" fmla="*/ 4890727 h 5328708"/>
              <a:gd name="connsiteX2286" fmla="*/ 2751958 w 6174102"/>
              <a:gd name="connsiteY2286" fmla="*/ 4889395 h 5328708"/>
              <a:gd name="connsiteX2287" fmla="*/ 2774341 w 6174102"/>
              <a:gd name="connsiteY2287" fmla="*/ 4889395 h 5328708"/>
              <a:gd name="connsiteX2288" fmla="*/ 2828059 w 6174102"/>
              <a:gd name="connsiteY2288" fmla="*/ 4889395 h 5328708"/>
              <a:gd name="connsiteX2289" fmla="*/ 2872824 w 6174102"/>
              <a:gd name="connsiteY2289" fmla="*/ 4890727 h 5328708"/>
              <a:gd name="connsiteX2290" fmla="*/ 2890730 w 6174102"/>
              <a:gd name="connsiteY2290" fmla="*/ 4897380 h 5328708"/>
              <a:gd name="connsiteX2291" fmla="*/ 2922065 w 6174102"/>
              <a:gd name="connsiteY2291" fmla="*/ 4896050 h 5328708"/>
              <a:gd name="connsiteX2292" fmla="*/ 2926542 w 6174102"/>
              <a:gd name="connsiteY2292" fmla="*/ 4892057 h 5328708"/>
              <a:gd name="connsiteX2293" fmla="*/ 2913111 w 6174102"/>
              <a:gd name="connsiteY2293" fmla="*/ 4889395 h 5328708"/>
              <a:gd name="connsiteX2294" fmla="*/ 2872824 w 6174102"/>
              <a:gd name="connsiteY2294" fmla="*/ 4889395 h 5328708"/>
              <a:gd name="connsiteX2295" fmla="*/ 2814629 w 6174102"/>
              <a:gd name="connsiteY2295" fmla="*/ 4881410 h 5328708"/>
              <a:gd name="connsiteX2296" fmla="*/ 2787770 w 6174102"/>
              <a:gd name="connsiteY2296" fmla="*/ 4881410 h 5328708"/>
              <a:gd name="connsiteX2297" fmla="*/ 2653476 w 6174102"/>
              <a:gd name="connsiteY2297" fmla="*/ 4877418 h 5328708"/>
              <a:gd name="connsiteX2298" fmla="*/ 2635570 w 6174102"/>
              <a:gd name="connsiteY2298" fmla="*/ 4873425 h 5328708"/>
              <a:gd name="connsiteX2299" fmla="*/ 2711671 w 6174102"/>
              <a:gd name="connsiteY2299" fmla="*/ 4872094 h 5328708"/>
              <a:gd name="connsiteX2300" fmla="*/ 2711671 w 6174102"/>
              <a:gd name="connsiteY2300" fmla="*/ 4870763 h 5328708"/>
              <a:gd name="connsiteX2301" fmla="*/ 2635570 w 6174102"/>
              <a:gd name="connsiteY2301" fmla="*/ 4870763 h 5328708"/>
              <a:gd name="connsiteX2302" fmla="*/ 2563947 w 6174102"/>
              <a:gd name="connsiteY2302" fmla="*/ 4870763 h 5328708"/>
              <a:gd name="connsiteX2303" fmla="*/ 2546041 w 6174102"/>
              <a:gd name="connsiteY2303" fmla="*/ 4869432 h 5328708"/>
              <a:gd name="connsiteX2304" fmla="*/ 2523659 w 6174102"/>
              <a:gd name="connsiteY2304" fmla="*/ 4862777 h 5328708"/>
              <a:gd name="connsiteX2305" fmla="*/ 2487847 w 6174102"/>
              <a:gd name="connsiteY2305" fmla="*/ 4861447 h 5328708"/>
              <a:gd name="connsiteX2306" fmla="*/ 2456511 w 6174102"/>
              <a:gd name="connsiteY2306" fmla="*/ 4862777 h 5328708"/>
              <a:gd name="connsiteX2307" fmla="*/ 2438606 w 6174102"/>
              <a:gd name="connsiteY2307" fmla="*/ 4862777 h 5328708"/>
              <a:gd name="connsiteX2308" fmla="*/ 2452035 w 6174102"/>
              <a:gd name="connsiteY2308" fmla="*/ 4857454 h 5328708"/>
              <a:gd name="connsiteX2309" fmla="*/ 2443083 w 6174102"/>
              <a:gd name="connsiteY2309" fmla="*/ 4852131 h 5328708"/>
              <a:gd name="connsiteX2310" fmla="*/ 2420700 w 6174102"/>
              <a:gd name="connsiteY2310" fmla="*/ 4848138 h 5328708"/>
              <a:gd name="connsiteX2311" fmla="*/ 2407271 w 6174102"/>
              <a:gd name="connsiteY2311" fmla="*/ 4846807 h 5328708"/>
              <a:gd name="connsiteX2312" fmla="*/ 2344599 w 6174102"/>
              <a:gd name="connsiteY2312" fmla="*/ 4845476 h 5328708"/>
              <a:gd name="connsiteX2313" fmla="*/ 2335647 w 6174102"/>
              <a:gd name="connsiteY2313" fmla="*/ 4842815 h 5328708"/>
              <a:gd name="connsiteX2314" fmla="*/ 2344599 w 6174102"/>
              <a:gd name="connsiteY2314" fmla="*/ 4840152 h 5328708"/>
              <a:gd name="connsiteX2315" fmla="*/ 2407271 w 6174102"/>
              <a:gd name="connsiteY2315" fmla="*/ 4829506 h 5328708"/>
              <a:gd name="connsiteX2316" fmla="*/ 2420700 w 6174102"/>
              <a:gd name="connsiteY2316" fmla="*/ 4832167 h 5328708"/>
              <a:gd name="connsiteX2317" fmla="*/ 2438606 w 6174102"/>
              <a:gd name="connsiteY2317" fmla="*/ 4841483 h 5328708"/>
              <a:gd name="connsiteX2318" fmla="*/ 2452035 w 6174102"/>
              <a:gd name="connsiteY2318" fmla="*/ 4842815 h 5328708"/>
              <a:gd name="connsiteX2319" fmla="*/ 2501276 w 6174102"/>
              <a:gd name="connsiteY2319" fmla="*/ 4838822 h 5328708"/>
              <a:gd name="connsiteX2320" fmla="*/ 2532612 w 6174102"/>
              <a:gd name="connsiteY2320" fmla="*/ 4837491 h 5328708"/>
              <a:gd name="connsiteX2321" fmla="*/ 2550518 w 6174102"/>
              <a:gd name="connsiteY2321" fmla="*/ 4844145 h 5328708"/>
              <a:gd name="connsiteX2322" fmla="*/ 2586329 w 6174102"/>
              <a:gd name="connsiteY2322" fmla="*/ 4844145 h 5328708"/>
              <a:gd name="connsiteX2323" fmla="*/ 2595282 w 6174102"/>
              <a:gd name="connsiteY2323" fmla="*/ 4837491 h 5328708"/>
              <a:gd name="connsiteX2324" fmla="*/ 2617665 w 6174102"/>
              <a:gd name="connsiteY2324" fmla="*/ 4833499 h 5328708"/>
              <a:gd name="connsiteX2325" fmla="*/ 2644523 w 6174102"/>
              <a:gd name="connsiteY2325" fmla="*/ 4830836 h 5328708"/>
              <a:gd name="connsiteX2326" fmla="*/ 2680335 w 6174102"/>
              <a:gd name="connsiteY2326" fmla="*/ 4836160 h 5328708"/>
              <a:gd name="connsiteX2327" fmla="*/ 2743006 w 6174102"/>
              <a:gd name="connsiteY2327" fmla="*/ 4846807 h 5328708"/>
              <a:gd name="connsiteX2328" fmla="*/ 2774341 w 6174102"/>
              <a:gd name="connsiteY2328" fmla="*/ 4844145 h 5328708"/>
              <a:gd name="connsiteX2329" fmla="*/ 2810153 w 6174102"/>
              <a:gd name="connsiteY2329" fmla="*/ 4838822 h 5328708"/>
              <a:gd name="connsiteX2330" fmla="*/ 2859395 w 6174102"/>
              <a:gd name="connsiteY2330" fmla="*/ 4840152 h 5328708"/>
              <a:gd name="connsiteX2331" fmla="*/ 2868347 w 6174102"/>
              <a:gd name="connsiteY2331" fmla="*/ 4844145 h 5328708"/>
              <a:gd name="connsiteX2332" fmla="*/ 2944446 w 6174102"/>
              <a:gd name="connsiteY2332" fmla="*/ 4837491 h 5328708"/>
              <a:gd name="connsiteX2333" fmla="*/ 2993688 w 6174102"/>
              <a:gd name="connsiteY2333" fmla="*/ 4837491 h 5328708"/>
              <a:gd name="connsiteX2334" fmla="*/ 3105601 w 6174102"/>
              <a:gd name="connsiteY2334" fmla="*/ 4836160 h 5328708"/>
              <a:gd name="connsiteX2335" fmla="*/ 3136936 w 6174102"/>
              <a:gd name="connsiteY2335" fmla="*/ 4834829 h 5328708"/>
              <a:gd name="connsiteX2336" fmla="*/ 3172747 w 6174102"/>
              <a:gd name="connsiteY2336" fmla="*/ 4836160 h 5328708"/>
              <a:gd name="connsiteX2337" fmla="*/ 3213036 w 6174102"/>
              <a:gd name="connsiteY2337" fmla="*/ 4836160 h 5328708"/>
              <a:gd name="connsiteX2338" fmla="*/ 3217512 w 6174102"/>
              <a:gd name="connsiteY2338" fmla="*/ 4844145 h 5328708"/>
              <a:gd name="connsiteX2339" fmla="*/ 3271229 w 6174102"/>
              <a:gd name="connsiteY2339" fmla="*/ 4848138 h 5328708"/>
              <a:gd name="connsiteX2340" fmla="*/ 3284659 w 6174102"/>
              <a:gd name="connsiteY2340" fmla="*/ 4846807 h 5328708"/>
              <a:gd name="connsiteX2341" fmla="*/ 3293612 w 6174102"/>
              <a:gd name="connsiteY2341" fmla="*/ 4850800 h 5328708"/>
              <a:gd name="connsiteX2342" fmla="*/ 3284659 w 6174102"/>
              <a:gd name="connsiteY2342" fmla="*/ 4854793 h 5328708"/>
              <a:gd name="connsiteX2343" fmla="*/ 3248848 w 6174102"/>
              <a:gd name="connsiteY2343" fmla="*/ 4853461 h 5328708"/>
              <a:gd name="connsiteX2344" fmla="*/ 3208559 w 6174102"/>
              <a:gd name="connsiteY2344" fmla="*/ 4856123 h 5328708"/>
              <a:gd name="connsiteX2345" fmla="*/ 3195130 w 6174102"/>
              <a:gd name="connsiteY2345" fmla="*/ 4864109 h 5328708"/>
              <a:gd name="connsiteX2346" fmla="*/ 3172747 w 6174102"/>
              <a:gd name="connsiteY2346" fmla="*/ 4866770 h 5328708"/>
              <a:gd name="connsiteX2347" fmla="*/ 3119030 w 6174102"/>
              <a:gd name="connsiteY2347" fmla="*/ 4861447 h 5328708"/>
              <a:gd name="connsiteX2348" fmla="*/ 3096647 w 6174102"/>
              <a:gd name="connsiteY2348" fmla="*/ 4861447 h 5328708"/>
              <a:gd name="connsiteX2349" fmla="*/ 3087695 w 6174102"/>
              <a:gd name="connsiteY2349" fmla="*/ 4865439 h 5328708"/>
              <a:gd name="connsiteX2350" fmla="*/ 3092170 w 6174102"/>
              <a:gd name="connsiteY2350" fmla="*/ 4872094 h 5328708"/>
              <a:gd name="connsiteX2351" fmla="*/ 3119030 w 6174102"/>
              <a:gd name="connsiteY2351" fmla="*/ 4877418 h 5328708"/>
              <a:gd name="connsiteX2352" fmla="*/ 3123506 w 6174102"/>
              <a:gd name="connsiteY2352" fmla="*/ 4880079 h 5328708"/>
              <a:gd name="connsiteX2353" fmla="*/ 3114553 w 6174102"/>
              <a:gd name="connsiteY2353" fmla="*/ 4881410 h 5328708"/>
              <a:gd name="connsiteX2354" fmla="*/ 3069789 w 6174102"/>
              <a:gd name="connsiteY2354" fmla="*/ 4880079 h 5328708"/>
              <a:gd name="connsiteX2355" fmla="*/ 3065312 w 6174102"/>
              <a:gd name="connsiteY2355" fmla="*/ 4880079 h 5328708"/>
              <a:gd name="connsiteX2356" fmla="*/ 3065312 w 6174102"/>
              <a:gd name="connsiteY2356" fmla="*/ 4882741 h 5328708"/>
              <a:gd name="connsiteX2357" fmla="*/ 3060835 w 6174102"/>
              <a:gd name="connsiteY2357" fmla="*/ 4886734 h 5328708"/>
              <a:gd name="connsiteX2358" fmla="*/ 3029500 w 6174102"/>
              <a:gd name="connsiteY2358" fmla="*/ 4886734 h 5328708"/>
              <a:gd name="connsiteX2359" fmla="*/ 3069789 w 6174102"/>
              <a:gd name="connsiteY2359" fmla="*/ 4890727 h 5328708"/>
              <a:gd name="connsiteX2360" fmla="*/ 3074265 w 6174102"/>
              <a:gd name="connsiteY2360" fmla="*/ 4894719 h 5328708"/>
              <a:gd name="connsiteX2361" fmla="*/ 3087695 w 6174102"/>
              <a:gd name="connsiteY2361" fmla="*/ 4902704 h 5328708"/>
              <a:gd name="connsiteX2362" fmla="*/ 3105601 w 6174102"/>
              <a:gd name="connsiteY2362" fmla="*/ 4902704 h 5328708"/>
              <a:gd name="connsiteX2363" fmla="*/ 3105601 w 6174102"/>
              <a:gd name="connsiteY2363" fmla="*/ 4905366 h 5328708"/>
              <a:gd name="connsiteX2364" fmla="*/ 3105601 w 6174102"/>
              <a:gd name="connsiteY2364" fmla="*/ 4906696 h 5328708"/>
              <a:gd name="connsiteX2365" fmla="*/ 3020548 w 6174102"/>
              <a:gd name="connsiteY2365" fmla="*/ 4912021 h 5328708"/>
              <a:gd name="connsiteX2366" fmla="*/ 2966829 w 6174102"/>
              <a:gd name="connsiteY2366" fmla="*/ 4918675 h 5328708"/>
              <a:gd name="connsiteX2367" fmla="*/ 2957877 w 6174102"/>
              <a:gd name="connsiteY2367" fmla="*/ 4921337 h 5328708"/>
              <a:gd name="connsiteX2368" fmla="*/ 2971306 w 6174102"/>
              <a:gd name="connsiteY2368" fmla="*/ 4923998 h 5328708"/>
              <a:gd name="connsiteX2369" fmla="*/ 3011594 w 6174102"/>
              <a:gd name="connsiteY2369" fmla="*/ 4923998 h 5328708"/>
              <a:gd name="connsiteX2370" fmla="*/ 3020548 w 6174102"/>
              <a:gd name="connsiteY2370" fmla="*/ 4925330 h 5328708"/>
              <a:gd name="connsiteX2371" fmla="*/ 3016071 w 6174102"/>
              <a:gd name="connsiteY2371" fmla="*/ 4927991 h 5328708"/>
              <a:gd name="connsiteX2372" fmla="*/ 2989212 w 6174102"/>
              <a:gd name="connsiteY2372" fmla="*/ 4930653 h 5328708"/>
              <a:gd name="connsiteX2373" fmla="*/ 2948923 w 6174102"/>
              <a:gd name="connsiteY2373" fmla="*/ 4930653 h 5328708"/>
              <a:gd name="connsiteX2374" fmla="*/ 2944446 w 6174102"/>
              <a:gd name="connsiteY2374" fmla="*/ 4935976 h 5328708"/>
              <a:gd name="connsiteX2375" fmla="*/ 2944446 w 6174102"/>
              <a:gd name="connsiteY2375" fmla="*/ 4938637 h 5328708"/>
              <a:gd name="connsiteX2376" fmla="*/ 3011594 w 6174102"/>
              <a:gd name="connsiteY2376" fmla="*/ 4946623 h 5328708"/>
              <a:gd name="connsiteX2377" fmla="*/ 3168271 w 6174102"/>
              <a:gd name="connsiteY2377" fmla="*/ 4943962 h 5328708"/>
              <a:gd name="connsiteX2378" fmla="*/ 3190653 w 6174102"/>
              <a:gd name="connsiteY2378" fmla="*/ 4946623 h 5328708"/>
              <a:gd name="connsiteX2379" fmla="*/ 3168271 w 6174102"/>
              <a:gd name="connsiteY2379" fmla="*/ 4949285 h 5328708"/>
              <a:gd name="connsiteX2380" fmla="*/ 3119174 w 6174102"/>
              <a:gd name="connsiteY2380" fmla="*/ 4951717 h 5328708"/>
              <a:gd name="connsiteX2381" fmla="*/ 1811276 w 6174102"/>
              <a:gd name="connsiteY2381" fmla="*/ 4951717 h 5328708"/>
              <a:gd name="connsiteX2382" fmla="*/ 1861564 w 6174102"/>
              <a:gd name="connsiteY2382" fmla="*/ 4948267 h 5328708"/>
              <a:gd name="connsiteX2383" fmla="*/ 2018242 w 6174102"/>
              <a:gd name="connsiteY2383" fmla="*/ 4936290 h 5328708"/>
              <a:gd name="connsiteX2384" fmla="*/ 2107771 w 6174102"/>
              <a:gd name="connsiteY2384" fmla="*/ 4936290 h 5328708"/>
              <a:gd name="connsiteX2385" fmla="*/ 2125677 w 6174102"/>
              <a:gd name="connsiteY2385" fmla="*/ 4934958 h 5328708"/>
              <a:gd name="connsiteX2386" fmla="*/ 2116724 w 6174102"/>
              <a:gd name="connsiteY2386" fmla="*/ 4929635 h 5328708"/>
              <a:gd name="connsiteX2387" fmla="*/ 2067483 w 6174102"/>
              <a:gd name="connsiteY2387" fmla="*/ 4924311 h 5328708"/>
              <a:gd name="connsiteX2388" fmla="*/ 2000336 w 6174102"/>
              <a:gd name="connsiteY2388" fmla="*/ 4918988 h 5328708"/>
              <a:gd name="connsiteX2389" fmla="*/ 2018242 w 6174102"/>
              <a:gd name="connsiteY2389" fmla="*/ 4914995 h 5328708"/>
              <a:gd name="connsiteX2390" fmla="*/ 2063006 w 6174102"/>
              <a:gd name="connsiteY2390" fmla="*/ 4909672 h 5328708"/>
              <a:gd name="connsiteX2391" fmla="*/ 2071959 w 6174102"/>
              <a:gd name="connsiteY2391" fmla="*/ 4905679 h 5328708"/>
              <a:gd name="connsiteX2392" fmla="*/ 2058529 w 6174102"/>
              <a:gd name="connsiteY2392" fmla="*/ 4904349 h 5328708"/>
              <a:gd name="connsiteX2393" fmla="*/ 2040623 w 6174102"/>
              <a:gd name="connsiteY2393" fmla="*/ 4904349 h 5328708"/>
              <a:gd name="connsiteX2394" fmla="*/ 1969000 w 6174102"/>
              <a:gd name="connsiteY2394" fmla="*/ 4905679 h 5328708"/>
              <a:gd name="connsiteX2395" fmla="*/ 1924235 w 6174102"/>
              <a:gd name="connsiteY2395" fmla="*/ 4905679 h 5328708"/>
              <a:gd name="connsiteX2396" fmla="*/ 1883947 w 6174102"/>
              <a:gd name="connsiteY2396" fmla="*/ 4903017 h 5328708"/>
              <a:gd name="connsiteX2397" fmla="*/ 1749652 w 6174102"/>
              <a:gd name="connsiteY2397" fmla="*/ 4901687 h 5328708"/>
              <a:gd name="connsiteX2398" fmla="*/ 1736223 w 6174102"/>
              <a:gd name="connsiteY2398" fmla="*/ 4900356 h 5328708"/>
              <a:gd name="connsiteX2399" fmla="*/ 1727271 w 6174102"/>
              <a:gd name="connsiteY2399" fmla="*/ 4899024 h 5328708"/>
              <a:gd name="connsiteX2400" fmla="*/ 1673553 w 6174102"/>
              <a:gd name="connsiteY2400" fmla="*/ 4904349 h 5328708"/>
              <a:gd name="connsiteX2401" fmla="*/ 1640539 w 6174102"/>
              <a:gd name="connsiteY2401" fmla="*/ 4906510 h 5328708"/>
              <a:gd name="connsiteX2402" fmla="*/ 1615794 w 6174102"/>
              <a:gd name="connsiteY2402" fmla="*/ 4902485 h 5328708"/>
              <a:gd name="connsiteX2403" fmla="*/ 1615535 w 6174102"/>
              <a:gd name="connsiteY2403" fmla="*/ 4902516 h 5328708"/>
              <a:gd name="connsiteX2404" fmla="*/ 1597629 w 6174102"/>
              <a:gd name="connsiteY2404" fmla="*/ 4906509 h 5328708"/>
              <a:gd name="connsiteX2405" fmla="*/ 1664777 w 6174102"/>
              <a:gd name="connsiteY2405" fmla="*/ 4911832 h 5328708"/>
              <a:gd name="connsiteX2406" fmla="*/ 1704893 w 6174102"/>
              <a:gd name="connsiteY2406" fmla="*/ 4916169 h 5328708"/>
              <a:gd name="connsiteX2407" fmla="*/ 1718317 w 6174102"/>
              <a:gd name="connsiteY2407" fmla="*/ 4914995 h 5328708"/>
              <a:gd name="connsiteX2408" fmla="*/ 1749652 w 6174102"/>
              <a:gd name="connsiteY2408" fmla="*/ 4916326 h 5328708"/>
              <a:gd name="connsiteX2409" fmla="*/ 1825752 w 6174102"/>
              <a:gd name="connsiteY2409" fmla="*/ 4920319 h 5328708"/>
              <a:gd name="connsiteX2410" fmla="*/ 1870518 w 6174102"/>
              <a:gd name="connsiteY2410" fmla="*/ 4921649 h 5328708"/>
              <a:gd name="connsiteX2411" fmla="*/ 1883947 w 6174102"/>
              <a:gd name="connsiteY2411" fmla="*/ 4920319 h 5328708"/>
              <a:gd name="connsiteX2412" fmla="*/ 1928712 w 6174102"/>
              <a:gd name="connsiteY2412" fmla="*/ 4914995 h 5328708"/>
              <a:gd name="connsiteX2413" fmla="*/ 1946618 w 6174102"/>
              <a:gd name="connsiteY2413" fmla="*/ 4918988 h 5328708"/>
              <a:gd name="connsiteX2414" fmla="*/ 1883947 w 6174102"/>
              <a:gd name="connsiteY2414" fmla="*/ 4926974 h 5328708"/>
              <a:gd name="connsiteX2415" fmla="*/ 1637741 w 6174102"/>
              <a:gd name="connsiteY2415" fmla="*/ 4926974 h 5328708"/>
              <a:gd name="connsiteX2416" fmla="*/ 1561641 w 6174102"/>
              <a:gd name="connsiteY2416" fmla="*/ 4929635 h 5328708"/>
              <a:gd name="connsiteX2417" fmla="*/ 1548212 w 6174102"/>
              <a:gd name="connsiteY2417" fmla="*/ 4932297 h 5328708"/>
              <a:gd name="connsiteX2418" fmla="*/ 1543735 w 6174102"/>
              <a:gd name="connsiteY2418" fmla="*/ 4934958 h 5328708"/>
              <a:gd name="connsiteX2419" fmla="*/ 1548212 w 6174102"/>
              <a:gd name="connsiteY2419" fmla="*/ 4936290 h 5328708"/>
              <a:gd name="connsiteX2420" fmla="*/ 1566117 w 6174102"/>
              <a:gd name="connsiteY2420" fmla="*/ 4937620 h 5328708"/>
              <a:gd name="connsiteX2421" fmla="*/ 1561641 w 6174102"/>
              <a:gd name="connsiteY2421" fmla="*/ 4938951 h 5328708"/>
              <a:gd name="connsiteX2422" fmla="*/ 1463158 w 6174102"/>
              <a:gd name="connsiteY2422" fmla="*/ 4938618 h 5328708"/>
              <a:gd name="connsiteX2423" fmla="*/ 1429279 w 6174102"/>
              <a:gd name="connsiteY2423" fmla="*/ 4937817 h 5328708"/>
              <a:gd name="connsiteX2424" fmla="*/ 1400664 w 6174102"/>
              <a:gd name="connsiteY2424" fmla="*/ 4939781 h 5328708"/>
              <a:gd name="connsiteX2425" fmla="*/ 1337994 w 6174102"/>
              <a:gd name="connsiteY2425" fmla="*/ 4938450 h 5328708"/>
              <a:gd name="connsiteX2426" fmla="*/ 1270847 w 6174102"/>
              <a:gd name="connsiteY2426" fmla="*/ 4934457 h 5328708"/>
              <a:gd name="connsiteX2427" fmla="*/ 1163410 w 6174102"/>
              <a:gd name="connsiteY2427" fmla="*/ 4937120 h 5328708"/>
              <a:gd name="connsiteX2428" fmla="*/ 1149981 w 6174102"/>
              <a:gd name="connsiteY2428" fmla="*/ 4937120 h 5328708"/>
              <a:gd name="connsiteX2429" fmla="*/ 1042546 w 6174102"/>
              <a:gd name="connsiteY2429" fmla="*/ 4935788 h 5328708"/>
              <a:gd name="connsiteX2430" fmla="*/ 926158 w 6174102"/>
              <a:gd name="connsiteY2430" fmla="*/ 4935788 h 5328708"/>
              <a:gd name="connsiteX2431" fmla="*/ 832152 w 6174102"/>
              <a:gd name="connsiteY2431" fmla="*/ 4937120 h 5328708"/>
              <a:gd name="connsiteX2432" fmla="*/ 814246 w 6174102"/>
              <a:gd name="connsiteY2432" fmla="*/ 4941112 h 5328708"/>
              <a:gd name="connsiteX2433" fmla="*/ 818723 w 6174102"/>
              <a:gd name="connsiteY2433" fmla="*/ 4945104 h 5328708"/>
              <a:gd name="connsiteX2434" fmla="*/ 845581 w 6174102"/>
              <a:gd name="connsiteY2434" fmla="*/ 4946436 h 5328708"/>
              <a:gd name="connsiteX2435" fmla="*/ 832152 w 6174102"/>
              <a:gd name="connsiteY2435" fmla="*/ 4949097 h 5328708"/>
              <a:gd name="connsiteX2436" fmla="*/ 773958 w 6174102"/>
              <a:gd name="connsiteY2436" fmla="*/ 4949097 h 5328708"/>
              <a:gd name="connsiteX2437" fmla="*/ 769481 w 6174102"/>
              <a:gd name="connsiteY2437" fmla="*/ 4949097 h 5328708"/>
              <a:gd name="connsiteX2438" fmla="*/ 679951 w 6174102"/>
              <a:gd name="connsiteY2438" fmla="*/ 4946436 h 5328708"/>
              <a:gd name="connsiteX2439" fmla="*/ 679951 w 6174102"/>
              <a:gd name="connsiteY2439" fmla="*/ 4935788 h 5328708"/>
              <a:gd name="connsiteX2440" fmla="*/ 657570 w 6174102"/>
              <a:gd name="connsiteY2440" fmla="*/ 4935788 h 5328708"/>
              <a:gd name="connsiteX2441" fmla="*/ 648616 w 6174102"/>
              <a:gd name="connsiteY2441" fmla="*/ 4931796 h 5328708"/>
              <a:gd name="connsiteX2442" fmla="*/ 640986 w 6174102"/>
              <a:gd name="connsiteY2442" fmla="*/ 4931342 h 5328708"/>
              <a:gd name="connsiteX2443" fmla="*/ 637031 w 6174102"/>
              <a:gd name="connsiteY2443" fmla="*/ 4936376 h 5328708"/>
              <a:gd name="connsiteX2444" fmla="*/ 635764 w 6174102"/>
              <a:gd name="connsiteY2444" fmla="*/ 4937334 h 5328708"/>
              <a:gd name="connsiteX2445" fmla="*/ 638544 w 6174102"/>
              <a:gd name="connsiteY2445" fmla="*/ 4937452 h 5328708"/>
              <a:gd name="connsiteX2446" fmla="*/ 639664 w 6174102"/>
              <a:gd name="connsiteY2446" fmla="*/ 4939781 h 5328708"/>
              <a:gd name="connsiteX2447" fmla="*/ 635187 w 6174102"/>
              <a:gd name="connsiteY2447" fmla="*/ 4939781 h 5328708"/>
              <a:gd name="connsiteX2448" fmla="*/ 632240 w 6174102"/>
              <a:gd name="connsiteY2448" fmla="*/ 4940000 h 5328708"/>
              <a:gd name="connsiteX2449" fmla="*/ 627700 w 6174102"/>
              <a:gd name="connsiteY2449" fmla="*/ 4943435 h 5328708"/>
              <a:gd name="connsiteX2450" fmla="*/ 635187 w 6174102"/>
              <a:gd name="connsiteY2450" fmla="*/ 4945104 h 5328708"/>
              <a:gd name="connsiteX2451" fmla="*/ 630710 w 6174102"/>
              <a:gd name="connsiteY2451" fmla="*/ 4951759 h 5328708"/>
              <a:gd name="connsiteX2452" fmla="*/ 608259 w 6174102"/>
              <a:gd name="connsiteY2452" fmla="*/ 4952592 h 5328708"/>
              <a:gd name="connsiteX2453" fmla="*/ 606716 w 6174102"/>
              <a:gd name="connsiteY2453" fmla="*/ 4954979 h 5328708"/>
              <a:gd name="connsiteX2454" fmla="*/ 604876 w 6174102"/>
              <a:gd name="connsiteY2454" fmla="*/ 4961075 h 5328708"/>
              <a:gd name="connsiteX2455" fmla="*/ 697857 w 6174102"/>
              <a:gd name="connsiteY2455" fmla="*/ 4961075 h 5328708"/>
              <a:gd name="connsiteX2456" fmla="*/ 720240 w 6174102"/>
              <a:gd name="connsiteY2456" fmla="*/ 4959744 h 5328708"/>
              <a:gd name="connsiteX2457" fmla="*/ 749897 w 6174102"/>
              <a:gd name="connsiteY2457" fmla="*/ 4955752 h 5328708"/>
              <a:gd name="connsiteX2458" fmla="*/ 782911 w 6174102"/>
              <a:gd name="connsiteY2458" fmla="*/ 4955752 h 5328708"/>
              <a:gd name="connsiteX2459" fmla="*/ 832152 w 6174102"/>
              <a:gd name="connsiteY2459" fmla="*/ 4962405 h 5328708"/>
              <a:gd name="connsiteX2460" fmla="*/ 738146 w 6174102"/>
              <a:gd name="connsiteY2460" fmla="*/ 4965068 h 5328708"/>
              <a:gd name="connsiteX2461" fmla="*/ 636865 w 6174102"/>
              <a:gd name="connsiteY2461" fmla="*/ 4967396 h 5328708"/>
              <a:gd name="connsiteX2462" fmla="*/ 608550 w 6174102"/>
              <a:gd name="connsiteY2462" fmla="*/ 4967487 h 5328708"/>
              <a:gd name="connsiteX2463" fmla="*/ 612072 w 6174102"/>
              <a:gd name="connsiteY2463" fmla="*/ 4969539 h 5328708"/>
              <a:gd name="connsiteX2464" fmla="*/ 606849 w 6174102"/>
              <a:gd name="connsiteY2464" fmla="*/ 4979267 h 5328708"/>
              <a:gd name="connsiteX2465" fmla="*/ 612805 w 6174102"/>
              <a:gd name="connsiteY2465" fmla="*/ 4981039 h 5328708"/>
              <a:gd name="connsiteX2466" fmla="*/ 702334 w 6174102"/>
              <a:gd name="connsiteY2466" fmla="*/ 4973053 h 5328708"/>
              <a:gd name="connsiteX2467" fmla="*/ 733669 w 6174102"/>
              <a:gd name="connsiteY2467" fmla="*/ 4974384 h 5328708"/>
              <a:gd name="connsiteX2468" fmla="*/ 841104 w 6174102"/>
              <a:gd name="connsiteY2468" fmla="*/ 4974384 h 5328708"/>
              <a:gd name="connsiteX2469" fmla="*/ 917205 w 6174102"/>
              <a:gd name="connsiteY2469" fmla="*/ 4977046 h 5328708"/>
              <a:gd name="connsiteX2470" fmla="*/ 997782 w 6174102"/>
              <a:gd name="connsiteY2470" fmla="*/ 4977046 h 5328708"/>
              <a:gd name="connsiteX2471" fmla="*/ 1078358 w 6174102"/>
              <a:gd name="connsiteY2471" fmla="*/ 4977046 h 5328708"/>
              <a:gd name="connsiteX2472" fmla="*/ 1055975 w 6174102"/>
              <a:gd name="connsiteY2472" fmla="*/ 4981039 h 5328708"/>
              <a:gd name="connsiteX2473" fmla="*/ 984352 w 6174102"/>
              <a:gd name="connsiteY2473" fmla="*/ 4981039 h 5328708"/>
              <a:gd name="connsiteX2474" fmla="*/ 966446 w 6174102"/>
              <a:gd name="connsiteY2474" fmla="*/ 4982369 h 5328708"/>
              <a:gd name="connsiteX2475" fmla="*/ 1020163 w 6174102"/>
              <a:gd name="connsiteY2475" fmla="*/ 5002332 h 5328708"/>
              <a:gd name="connsiteX2476" fmla="*/ 1042546 w 6174102"/>
              <a:gd name="connsiteY2476" fmla="*/ 5004994 h 5328708"/>
              <a:gd name="connsiteX2477" fmla="*/ 1078358 w 6174102"/>
              <a:gd name="connsiteY2477" fmla="*/ 5006325 h 5328708"/>
              <a:gd name="connsiteX2478" fmla="*/ 1100740 w 6174102"/>
              <a:gd name="connsiteY2478" fmla="*/ 5006325 h 5328708"/>
              <a:gd name="connsiteX2479" fmla="*/ 1118646 w 6174102"/>
              <a:gd name="connsiteY2479" fmla="*/ 5004994 h 5328708"/>
              <a:gd name="connsiteX2480" fmla="*/ 1132076 w 6174102"/>
              <a:gd name="connsiteY2480" fmla="*/ 5006325 h 5328708"/>
              <a:gd name="connsiteX2481" fmla="*/ 1118646 w 6174102"/>
              <a:gd name="connsiteY2481" fmla="*/ 5008987 h 5328708"/>
              <a:gd name="connsiteX2482" fmla="*/ 1082834 w 6174102"/>
              <a:gd name="connsiteY2482" fmla="*/ 5008987 h 5328708"/>
              <a:gd name="connsiteX2483" fmla="*/ 1072428 w 6174102"/>
              <a:gd name="connsiteY2483" fmla="*/ 5015175 h 5328708"/>
              <a:gd name="connsiteX2484" fmla="*/ 1076970 w 6174102"/>
              <a:gd name="connsiteY2484" fmla="*/ 5014161 h 5328708"/>
              <a:gd name="connsiteX2485" fmla="*/ 1090400 w 6174102"/>
              <a:gd name="connsiteY2485" fmla="*/ 5011500 h 5328708"/>
              <a:gd name="connsiteX2486" fmla="*/ 1215741 w 6174102"/>
              <a:gd name="connsiteY2486" fmla="*/ 5014161 h 5328708"/>
              <a:gd name="connsiteX2487" fmla="*/ 1220217 w 6174102"/>
              <a:gd name="connsiteY2487" fmla="*/ 5014161 h 5328708"/>
              <a:gd name="connsiteX2488" fmla="*/ 1300794 w 6174102"/>
              <a:gd name="connsiteY2488" fmla="*/ 5018154 h 5328708"/>
              <a:gd name="connsiteX2489" fmla="*/ 1327652 w 6174102"/>
              <a:gd name="connsiteY2489" fmla="*/ 5014161 h 5328708"/>
              <a:gd name="connsiteX2490" fmla="*/ 1350035 w 6174102"/>
              <a:gd name="connsiteY2490" fmla="*/ 5012831 h 5328708"/>
              <a:gd name="connsiteX2491" fmla="*/ 1385846 w 6174102"/>
              <a:gd name="connsiteY2491" fmla="*/ 5015493 h 5328708"/>
              <a:gd name="connsiteX2492" fmla="*/ 1434639 w 6174102"/>
              <a:gd name="connsiteY2492" fmla="*/ 5014174 h 5328708"/>
              <a:gd name="connsiteX2493" fmla="*/ 1418570 w 6174102"/>
              <a:gd name="connsiteY2493" fmla="*/ 5012980 h 5328708"/>
              <a:gd name="connsiteX2494" fmla="*/ 1396188 w 6174102"/>
              <a:gd name="connsiteY2494" fmla="*/ 5006325 h 5328708"/>
              <a:gd name="connsiteX2495" fmla="*/ 1360375 w 6174102"/>
              <a:gd name="connsiteY2495" fmla="*/ 5004994 h 5328708"/>
              <a:gd name="connsiteX2496" fmla="*/ 1329040 w 6174102"/>
              <a:gd name="connsiteY2496" fmla="*/ 5006325 h 5328708"/>
              <a:gd name="connsiteX2497" fmla="*/ 1311134 w 6174102"/>
              <a:gd name="connsiteY2497" fmla="*/ 5006325 h 5328708"/>
              <a:gd name="connsiteX2498" fmla="*/ 1324565 w 6174102"/>
              <a:gd name="connsiteY2498" fmla="*/ 5001001 h 5328708"/>
              <a:gd name="connsiteX2499" fmla="*/ 1315611 w 6174102"/>
              <a:gd name="connsiteY2499" fmla="*/ 4995678 h 5328708"/>
              <a:gd name="connsiteX2500" fmla="*/ 1293229 w 6174102"/>
              <a:gd name="connsiteY2500" fmla="*/ 4991685 h 5328708"/>
              <a:gd name="connsiteX2501" fmla="*/ 1279799 w 6174102"/>
              <a:gd name="connsiteY2501" fmla="*/ 4990355 h 5328708"/>
              <a:gd name="connsiteX2502" fmla="*/ 1217128 w 6174102"/>
              <a:gd name="connsiteY2502" fmla="*/ 4989023 h 5328708"/>
              <a:gd name="connsiteX2503" fmla="*/ 1208176 w 6174102"/>
              <a:gd name="connsiteY2503" fmla="*/ 4986362 h 5328708"/>
              <a:gd name="connsiteX2504" fmla="*/ 1217128 w 6174102"/>
              <a:gd name="connsiteY2504" fmla="*/ 4983700 h 5328708"/>
              <a:gd name="connsiteX2505" fmla="*/ 1279799 w 6174102"/>
              <a:gd name="connsiteY2505" fmla="*/ 4973053 h 5328708"/>
              <a:gd name="connsiteX2506" fmla="*/ 1293229 w 6174102"/>
              <a:gd name="connsiteY2506" fmla="*/ 4975714 h 5328708"/>
              <a:gd name="connsiteX2507" fmla="*/ 1311134 w 6174102"/>
              <a:gd name="connsiteY2507" fmla="*/ 4985030 h 5328708"/>
              <a:gd name="connsiteX2508" fmla="*/ 1324565 w 6174102"/>
              <a:gd name="connsiteY2508" fmla="*/ 4986362 h 5328708"/>
              <a:gd name="connsiteX2509" fmla="*/ 1373806 w 6174102"/>
              <a:gd name="connsiteY2509" fmla="*/ 4982369 h 5328708"/>
              <a:gd name="connsiteX2510" fmla="*/ 1405141 w 6174102"/>
              <a:gd name="connsiteY2510" fmla="*/ 4981039 h 5328708"/>
              <a:gd name="connsiteX2511" fmla="*/ 1423046 w 6174102"/>
              <a:gd name="connsiteY2511" fmla="*/ 4987693 h 5328708"/>
              <a:gd name="connsiteX2512" fmla="*/ 1458858 w 6174102"/>
              <a:gd name="connsiteY2512" fmla="*/ 4987693 h 5328708"/>
              <a:gd name="connsiteX2513" fmla="*/ 1467812 w 6174102"/>
              <a:gd name="connsiteY2513" fmla="*/ 4981039 h 5328708"/>
              <a:gd name="connsiteX2514" fmla="*/ 1490194 w 6174102"/>
              <a:gd name="connsiteY2514" fmla="*/ 4977046 h 5328708"/>
              <a:gd name="connsiteX2515" fmla="*/ 1517053 w 6174102"/>
              <a:gd name="connsiteY2515" fmla="*/ 4974384 h 5328708"/>
              <a:gd name="connsiteX2516" fmla="*/ 1552864 w 6174102"/>
              <a:gd name="connsiteY2516" fmla="*/ 4979707 h 5328708"/>
              <a:gd name="connsiteX2517" fmla="*/ 1615535 w 6174102"/>
              <a:gd name="connsiteY2517" fmla="*/ 4990355 h 5328708"/>
              <a:gd name="connsiteX2518" fmla="*/ 1646871 w 6174102"/>
              <a:gd name="connsiteY2518" fmla="*/ 4987693 h 5328708"/>
              <a:gd name="connsiteX2519" fmla="*/ 1682683 w 6174102"/>
              <a:gd name="connsiteY2519" fmla="*/ 4982369 h 5328708"/>
              <a:gd name="connsiteX2520" fmla="*/ 1731924 w 6174102"/>
              <a:gd name="connsiteY2520" fmla="*/ 4983700 h 5328708"/>
              <a:gd name="connsiteX2521" fmla="*/ 1740876 w 6174102"/>
              <a:gd name="connsiteY2521" fmla="*/ 4987693 h 5328708"/>
              <a:gd name="connsiteX2522" fmla="*/ 1816976 w 6174102"/>
              <a:gd name="connsiteY2522" fmla="*/ 4981039 h 5328708"/>
              <a:gd name="connsiteX2523" fmla="*/ 1866217 w 6174102"/>
              <a:gd name="connsiteY2523" fmla="*/ 4981039 h 5328708"/>
              <a:gd name="connsiteX2524" fmla="*/ 1978129 w 6174102"/>
              <a:gd name="connsiteY2524" fmla="*/ 4979707 h 5328708"/>
              <a:gd name="connsiteX2525" fmla="*/ 2009466 w 6174102"/>
              <a:gd name="connsiteY2525" fmla="*/ 4978377 h 5328708"/>
              <a:gd name="connsiteX2526" fmla="*/ 2045277 w 6174102"/>
              <a:gd name="connsiteY2526" fmla="*/ 4979707 h 5328708"/>
              <a:gd name="connsiteX2527" fmla="*/ 2085565 w 6174102"/>
              <a:gd name="connsiteY2527" fmla="*/ 4979707 h 5328708"/>
              <a:gd name="connsiteX2528" fmla="*/ 2090042 w 6174102"/>
              <a:gd name="connsiteY2528" fmla="*/ 4987693 h 5328708"/>
              <a:gd name="connsiteX2529" fmla="*/ 2143759 w 6174102"/>
              <a:gd name="connsiteY2529" fmla="*/ 4991685 h 5328708"/>
              <a:gd name="connsiteX2530" fmla="*/ 2157188 w 6174102"/>
              <a:gd name="connsiteY2530" fmla="*/ 4990355 h 5328708"/>
              <a:gd name="connsiteX2531" fmla="*/ 2166142 w 6174102"/>
              <a:gd name="connsiteY2531" fmla="*/ 4994348 h 5328708"/>
              <a:gd name="connsiteX2532" fmla="*/ 2157188 w 6174102"/>
              <a:gd name="connsiteY2532" fmla="*/ 4998339 h 5328708"/>
              <a:gd name="connsiteX2533" fmla="*/ 2121377 w 6174102"/>
              <a:gd name="connsiteY2533" fmla="*/ 4997009 h 5328708"/>
              <a:gd name="connsiteX2534" fmla="*/ 2081089 w 6174102"/>
              <a:gd name="connsiteY2534" fmla="*/ 4999671 h 5328708"/>
              <a:gd name="connsiteX2535" fmla="*/ 2067659 w 6174102"/>
              <a:gd name="connsiteY2535" fmla="*/ 5007656 h 5328708"/>
              <a:gd name="connsiteX2536" fmla="*/ 2045277 w 6174102"/>
              <a:gd name="connsiteY2536" fmla="*/ 5010317 h 5328708"/>
              <a:gd name="connsiteX2537" fmla="*/ 1991559 w 6174102"/>
              <a:gd name="connsiteY2537" fmla="*/ 5004994 h 5328708"/>
              <a:gd name="connsiteX2538" fmla="*/ 1969177 w 6174102"/>
              <a:gd name="connsiteY2538" fmla="*/ 5004994 h 5328708"/>
              <a:gd name="connsiteX2539" fmla="*/ 1960224 w 6174102"/>
              <a:gd name="connsiteY2539" fmla="*/ 5008987 h 5328708"/>
              <a:gd name="connsiteX2540" fmla="*/ 1964700 w 6174102"/>
              <a:gd name="connsiteY2540" fmla="*/ 5015641 h 5328708"/>
              <a:gd name="connsiteX2541" fmla="*/ 1970665 w 6174102"/>
              <a:gd name="connsiteY2541" fmla="*/ 5016823 h 5328708"/>
              <a:gd name="connsiteX2542" fmla="*/ 1985694 w 6174102"/>
              <a:gd name="connsiteY2542" fmla="*/ 5016823 h 5328708"/>
              <a:gd name="connsiteX2543" fmla="*/ 2017029 w 6174102"/>
              <a:gd name="connsiteY2543" fmla="*/ 5019486 h 5328708"/>
              <a:gd name="connsiteX2544" fmla="*/ 2079701 w 6174102"/>
              <a:gd name="connsiteY2544" fmla="*/ 5019486 h 5328708"/>
              <a:gd name="connsiteX2545" fmla="*/ 2128941 w 6174102"/>
              <a:gd name="connsiteY2545" fmla="*/ 5014161 h 5328708"/>
              <a:gd name="connsiteX2546" fmla="*/ 2187136 w 6174102"/>
              <a:gd name="connsiteY2546" fmla="*/ 5016823 h 5328708"/>
              <a:gd name="connsiteX2547" fmla="*/ 2191613 w 6174102"/>
              <a:gd name="connsiteY2547" fmla="*/ 5019486 h 5328708"/>
              <a:gd name="connsiteX2548" fmla="*/ 2209519 w 6174102"/>
              <a:gd name="connsiteY2548" fmla="*/ 5023477 h 5328708"/>
              <a:gd name="connsiteX2549" fmla="*/ 2267712 w 6174102"/>
              <a:gd name="connsiteY2549" fmla="*/ 5024809 h 5328708"/>
              <a:gd name="connsiteX2550" fmla="*/ 2281142 w 6174102"/>
              <a:gd name="connsiteY2550" fmla="*/ 5020816 h 5328708"/>
              <a:gd name="connsiteX2551" fmla="*/ 2325907 w 6174102"/>
              <a:gd name="connsiteY2551" fmla="*/ 5011500 h 5328708"/>
              <a:gd name="connsiteX2552" fmla="*/ 2357242 w 6174102"/>
              <a:gd name="connsiteY2552" fmla="*/ 5010168 h 5328708"/>
              <a:gd name="connsiteX2553" fmla="*/ 2424389 w 6174102"/>
              <a:gd name="connsiteY2553" fmla="*/ 5016823 h 5328708"/>
              <a:gd name="connsiteX2554" fmla="*/ 2428865 w 6174102"/>
              <a:gd name="connsiteY2554" fmla="*/ 5019486 h 5328708"/>
              <a:gd name="connsiteX2555" fmla="*/ 2469154 w 6174102"/>
              <a:gd name="connsiteY2555" fmla="*/ 5024809 h 5328708"/>
              <a:gd name="connsiteX2556" fmla="*/ 2509442 w 6174102"/>
              <a:gd name="connsiteY2556" fmla="*/ 5018154 h 5328708"/>
              <a:gd name="connsiteX2557" fmla="*/ 2590018 w 6174102"/>
              <a:gd name="connsiteY2557" fmla="*/ 5010168 h 5328708"/>
              <a:gd name="connsiteX2558" fmla="*/ 2666119 w 6174102"/>
              <a:gd name="connsiteY2558" fmla="*/ 5019486 h 5328708"/>
              <a:gd name="connsiteX2559" fmla="*/ 2710884 w 6174102"/>
              <a:gd name="connsiteY2559" fmla="*/ 5020816 h 5328708"/>
              <a:gd name="connsiteX2560" fmla="*/ 2773554 w 6174102"/>
              <a:gd name="connsiteY2560" fmla="*/ 5016823 h 5328708"/>
              <a:gd name="connsiteX2561" fmla="*/ 2809366 w 6174102"/>
              <a:gd name="connsiteY2561" fmla="*/ 5016823 h 5328708"/>
              <a:gd name="connsiteX2562" fmla="*/ 2827272 w 6174102"/>
              <a:gd name="connsiteY2562" fmla="*/ 5018154 h 5328708"/>
              <a:gd name="connsiteX2563" fmla="*/ 2828932 w 6174102"/>
              <a:gd name="connsiteY2563" fmla="*/ 5018243 h 5328708"/>
              <a:gd name="connsiteX2564" fmla="*/ 2849564 w 6174102"/>
              <a:gd name="connsiteY2564" fmla="*/ 5017222 h 5328708"/>
              <a:gd name="connsiteX2565" fmla="*/ 4157463 w 6174102"/>
              <a:gd name="connsiteY2565" fmla="*/ 5017222 h 5328708"/>
              <a:gd name="connsiteX2566" fmla="*/ 4107175 w 6174102"/>
              <a:gd name="connsiteY2566" fmla="*/ 5020672 h 5328708"/>
              <a:gd name="connsiteX2567" fmla="*/ 3950497 w 6174102"/>
              <a:gd name="connsiteY2567" fmla="*/ 5032649 h 5328708"/>
              <a:gd name="connsiteX2568" fmla="*/ 3860968 w 6174102"/>
              <a:gd name="connsiteY2568" fmla="*/ 5032649 h 5328708"/>
              <a:gd name="connsiteX2569" fmla="*/ 3843062 w 6174102"/>
              <a:gd name="connsiteY2569" fmla="*/ 5033981 h 5328708"/>
              <a:gd name="connsiteX2570" fmla="*/ 3852015 w 6174102"/>
              <a:gd name="connsiteY2570" fmla="*/ 5039304 h 5328708"/>
              <a:gd name="connsiteX2571" fmla="*/ 3901256 w 6174102"/>
              <a:gd name="connsiteY2571" fmla="*/ 5044627 h 5328708"/>
              <a:gd name="connsiteX2572" fmla="*/ 3968404 w 6174102"/>
              <a:gd name="connsiteY2572" fmla="*/ 5049951 h 5328708"/>
              <a:gd name="connsiteX2573" fmla="*/ 3950497 w 6174102"/>
              <a:gd name="connsiteY2573" fmla="*/ 5053943 h 5328708"/>
              <a:gd name="connsiteX2574" fmla="*/ 3905733 w 6174102"/>
              <a:gd name="connsiteY2574" fmla="*/ 5059267 h 5328708"/>
              <a:gd name="connsiteX2575" fmla="*/ 3896781 w 6174102"/>
              <a:gd name="connsiteY2575" fmla="*/ 5063259 h 5328708"/>
              <a:gd name="connsiteX2576" fmla="*/ 3910210 w 6174102"/>
              <a:gd name="connsiteY2576" fmla="*/ 5064590 h 5328708"/>
              <a:gd name="connsiteX2577" fmla="*/ 3928116 w 6174102"/>
              <a:gd name="connsiteY2577" fmla="*/ 5064590 h 5328708"/>
              <a:gd name="connsiteX2578" fmla="*/ 3999739 w 6174102"/>
              <a:gd name="connsiteY2578" fmla="*/ 5063259 h 5328708"/>
              <a:gd name="connsiteX2579" fmla="*/ 4044504 w 6174102"/>
              <a:gd name="connsiteY2579" fmla="*/ 5063259 h 5328708"/>
              <a:gd name="connsiteX2580" fmla="*/ 4084792 w 6174102"/>
              <a:gd name="connsiteY2580" fmla="*/ 5065922 h 5328708"/>
              <a:gd name="connsiteX2581" fmla="*/ 4219087 w 6174102"/>
              <a:gd name="connsiteY2581" fmla="*/ 5067252 h 5328708"/>
              <a:gd name="connsiteX2582" fmla="*/ 4232516 w 6174102"/>
              <a:gd name="connsiteY2582" fmla="*/ 5068583 h 5328708"/>
              <a:gd name="connsiteX2583" fmla="*/ 4241468 w 6174102"/>
              <a:gd name="connsiteY2583" fmla="*/ 5069914 h 5328708"/>
              <a:gd name="connsiteX2584" fmla="*/ 4295187 w 6174102"/>
              <a:gd name="connsiteY2584" fmla="*/ 5064590 h 5328708"/>
              <a:gd name="connsiteX2585" fmla="*/ 4357857 w 6174102"/>
              <a:gd name="connsiteY2585" fmla="*/ 5067252 h 5328708"/>
              <a:gd name="connsiteX2586" fmla="*/ 4366810 w 6174102"/>
              <a:gd name="connsiteY2586" fmla="*/ 5067252 h 5328708"/>
              <a:gd name="connsiteX2587" fmla="*/ 4416051 w 6174102"/>
              <a:gd name="connsiteY2587" fmla="*/ 5067252 h 5328708"/>
              <a:gd name="connsiteX2588" fmla="*/ 4423798 w 6174102"/>
              <a:gd name="connsiteY2588" fmla="*/ 5067636 h 5328708"/>
              <a:gd name="connsiteX2589" fmla="*/ 4434871 w 6174102"/>
              <a:gd name="connsiteY2589" fmla="*/ 5074219 h 5328708"/>
              <a:gd name="connsiteX2590" fmla="*/ 4439347 w 6174102"/>
              <a:gd name="connsiteY2590" fmla="*/ 5078212 h 5328708"/>
              <a:gd name="connsiteX2591" fmla="*/ 4479636 w 6174102"/>
              <a:gd name="connsiteY2591" fmla="*/ 5082205 h 5328708"/>
              <a:gd name="connsiteX2592" fmla="*/ 4448300 w 6174102"/>
              <a:gd name="connsiteY2592" fmla="*/ 5082205 h 5328708"/>
              <a:gd name="connsiteX2593" fmla="*/ 4443823 w 6174102"/>
              <a:gd name="connsiteY2593" fmla="*/ 5086198 h 5328708"/>
              <a:gd name="connsiteX2594" fmla="*/ 4443823 w 6174102"/>
              <a:gd name="connsiteY2594" fmla="*/ 5088860 h 5328708"/>
              <a:gd name="connsiteX2595" fmla="*/ 4439347 w 6174102"/>
              <a:gd name="connsiteY2595" fmla="*/ 5088860 h 5328708"/>
              <a:gd name="connsiteX2596" fmla="*/ 4394582 w 6174102"/>
              <a:gd name="connsiteY2596" fmla="*/ 5087528 h 5328708"/>
              <a:gd name="connsiteX2597" fmla="*/ 4385630 w 6174102"/>
              <a:gd name="connsiteY2597" fmla="*/ 5088860 h 5328708"/>
              <a:gd name="connsiteX2598" fmla="*/ 4390106 w 6174102"/>
              <a:gd name="connsiteY2598" fmla="*/ 5091521 h 5328708"/>
              <a:gd name="connsiteX2599" fmla="*/ 4416965 w 6174102"/>
              <a:gd name="connsiteY2599" fmla="*/ 5096844 h 5328708"/>
              <a:gd name="connsiteX2600" fmla="*/ 4421440 w 6174102"/>
              <a:gd name="connsiteY2600" fmla="*/ 5103499 h 5328708"/>
              <a:gd name="connsiteX2601" fmla="*/ 4412488 w 6174102"/>
              <a:gd name="connsiteY2601" fmla="*/ 5107492 h 5328708"/>
              <a:gd name="connsiteX2602" fmla="*/ 4390106 w 6174102"/>
              <a:gd name="connsiteY2602" fmla="*/ 5107492 h 5328708"/>
              <a:gd name="connsiteX2603" fmla="*/ 4336388 w 6174102"/>
              <a:gd name="connsiteY2603" fmla="*/ 5102169 h 5328708"/>
              <a:gd name="connsiteX2604" fmla="*/ 4314006 w 6174102"/>
              <a:gd name="connsiteY2604" fmla="*/ 5104830 h 5328708"/>
              <a:gd name="connsiteX2605" fmla="*/ 4300577 w 6174102"/>
              <a:gd name="connsiteY2605" fmla="*/ 5112815 h 5328708"/>
              <a:gd name="connsiteX2606" fmla="*/ 4260287 w 6174102"/>
              <a:gd name="connsiteY2606" fmla="*/ 5115478 h 5328708"/>
              <a:gd name="connsiteX2607" fmla="*/ 4224477 w 6174102"/>
              <a:gd name="connsiteY2607" fmla="*/ 5114146 h 5328708"/>
              <a:gd name="connsiteX2608" fmla="*/ 4215523 w 6174102"/>
              <a:gd name="connsiteY2608" fmla="*/ 5118139 h 5328708"/>
              <a:gd name="connsiteX2609" fmla="*/ 4224477 w 6174102"/>
              <a:gd name="connsiteY2609" fmla="*/ 5122131 h 5328708"/>
              <a:gd name="connsiteX2610" fmla="*/ 4237906 w 6174102"/>
              <a:gd name="connsiteY2610" fmla="*/ 5120801 h 5328708"/>
              <a:gd name="connsiteX2611" fmla="*/ 4291623 w 6174102"/>
              <a:gd name="connsiteY2611" fmla="*/ 5124794 h 5328708"/>
              <a:gd name="connsiteX2612" fmla="*/ 4296100 w 6174102"/>
              <a:gd name="connsiteY2612" fmla="*/ 5132779 h 5328708"/>
              <a:gd name="connsiteX2613" fmla="*/ 4336388 w 6174102"/>
              <a:gd name="connsiteY2613" fmla="*/ 5132779 h 5328708"/>
              <a:gd name="connsiteX2614" fmla="*/ 4372200 w 6174102"/>
              <a:gd name="connsiteY2614" fmla="*/ 5134110 h 5328708"/>
              <a:gd name="connsiteX2615" fmla="*/ 4403534 w 6174102"/>
              <a:gd name="connsiteY2615" fmla="*/ 5132779 h 5328708"/>
              <a:gd name="connsiteX2616" fmla="*/ 4515447 w 6174102"/>
              <a:gd name="connsiteY2616" fmla="*/ 5131447 h 5328708"/>
              <a:gd name="connsiteX2617" fmla="*/ 4564689 w 6174102"/>
              <a:gd name="connsiteY2617" fmla="*/ 5131447 h 5328708"/>
              <a:gd name="connsiteX2618" fmla="*/ 4640789 w 6174102"/>
              <a:gd name="connsiteY2618" fmla="*/ 5124794 h 5328708"/>
              <a:gd name="connsiteX2619" fmla="*/ 4649741 w 6174102"/>
              <a:gd name="connsiteY2619" fmla="*/ 5128786 h 5328708"/>
              <a:gd name="connsiteX2620" fmla="*/ 4698982 w 6174102"/>
              <a:gd name="connsiteY2620" fmla="*/ 5130117 h 5328708"/>
              <a:gd name="connsiteX2621" fmla="*/ 4734794 w 6174102"/>
              <a:gd name="connsiteY2621" fmla="*/ 5124794 h 5328708"/>
              <a:gd name="connsiteX2622" fmla="*/ 4766130 w 6174102"/>
              <a:gd name="connsiteY2622" fmla="*/ 5122131 h 5328708"/>
              <a:gd name="connsiteX2623" fmla="*/ 4828800 w 6174102"/>
              <a:gd name="connsiteY2623" fmla="*/ 5132779 h 5328708"/>
              <a:gd name="connsiteX2624" fmla="*/ 4864612 w 6174102"/>
              <a:gd name="connsiteY2624" fmla="*/ 5138102 h 5328708"/>
              <a:gd name="connsiteX2625" fmla="*/ 4891470 w 6174102"/>
              <a:gd name="connsiteY2625" fmla="*/ 5135440 h 5328708"/>
              <a:gd name="connsiteX2626" fmla="*/ 4913853 w 6174102"/>
              <a:gd name="connsiteY2626" fmla="*/ 5131447 h 5328708"/>
              <a:gd name="connsiteX2627" fmla="*/ 4922807 w 6174102"/>
              <a:gd name="connsiteY2627" fmla="*/ 5124794 h 5328708"/>
              <a:gd name="connsiteX2628" fmla="*/ 4958618 w 6174102"/>
              <a:gd name="connsiteY2628" fmla="*/ 5124794 h 5328708"/>
              <a:gd name="connsiteX2629" fmla="*/ 4976524 w 6174102"/>
              <a:gd name="connsiteY2629" fmla="*/ 5131447 h 5328708"/>
              <a:gd name="connsiteX2630" fmla="*/ 5007859 w 6174102"/>
              <a:gd name="connsiteY2630" fmla="*/ 5130117 h 5328708"/>
              <a:gd name="connsiteX2631" fmla="*/ 5057100 w 6174102"/>
              <a:gd name="connsiteY2631" fmla="*/ 5126124 h 5328708"/>
              <a:gd name="connsiteX2632" fmla="*/ 5070529 w 6174102"/>
              <a:gd name="connsiteY2632" fmla="*/ 5127456 h 5328708"/>
              <a:gd name="connsiteX2633" fmla="*/ 5088435 w 6174102"/>
              <a:gd name="connsiteY2633" fmla="*/ 5136772 h 5328708"/>
              <a:gd name="connsiteX2634" fmla="*/ 5101865 w 6174102"/>
              <a:gd name="connsiteY2634" fmla="*/ 5139433 h 5328708"/>
              <a:gd name="connsiteX2635" fmla="*/ 5164536 w 6174102"/>
              <a:gd name="connsiteY2635" fmla="*/ 5128786 h 5328708"/>
              <a:gd name="connsiteX2636" fmla="*/ 5173489 w 6174102"/>
              <a:gd name="connsiteY2636" fmla="*/ 5126124 h 5328708"/>
              <a:gd name="connsiteX2637" fmla="*/ 5164536 w 6174102"/>
              <a:gd name="connsiteY2637" fmla="*/ 5123463 h 5328708"/>
              <a:gd name="connsiteX2638" fmla="*/ 5101865 w 6174102"/>
              <a:gd name="connsiteY2638" fmla="*/ 5122131 h 5328708"/>
              <a:gd name="connsiteX2639" fmla="*/ 5088435 w 6174102"/>
              <a:gd name="connsiteY2639" fmla="*/ 5120801 h 5328708"/>
              <a:gd name="connsiteX2640" fmla="*/ 5066053 w 6174102"/>
              <a:gd name="connsiteY2640" fmla="*/ 5116808 h 5328708"/>
              <a:gd name="connsiteX2641" fmla="*/ 5057100 w 6174102"/>
              <a:gd name="connsiteY2641" fmla="*/ 5111485 h 5328708"/>
              <a:gd name="connsiteX2642" fmla="*/ 5070529 w 6174102"/>
              <a:gd name="connsiteY2642" fmla="*/ 5106162 h 5328708"/>
              <a:gd name="connsiteX2643" fmla="*/ 5052625 w 6174102"/>
              <a:gd name="connsiteY2643" fmla="*/ 5106162 h 5328708"/>
              <a:gd name="connsiteX2644" fmla="*/ 5021288 w 6174102"/>
              <a:gd name="connsiteY2644" fmla="*/ 5107492 h 5328708"/>
              <a:gd name="connsiteX2645" fmla="*/ 4985476 w 6174102"/>
              <a:gd name="connsiteY2645" fmla="*/ 5106162 h 5328708"/>
              <a:gd name="connsiteX2646" fmla="*/ 4963094 w 6174102"/>
              <a:gd name="connsiteY2646" fmla="*/ 5099507 h 5328708"/>
              <a:gd name="connsiteX2647" fmla="*/ 4945188 w 6174102"/>
              <a:gd name="connsiteY2647" fmla="*/ 5098176 h 5328708"/>
              <a:gd name="connsiteX2648" fmla="*/ 4873565 w 6174102"/>
              <a:gd name="connsiteY2648" fmla="*/ 5098176 h 5328708"/>
              <a:gd name="connsiteX2649" fmla="*/ 4797465 w 6174102"/>
              <a:gd name="connsiteY2649" fmla="*/ 5098176 h 5328708"/>
              <a:gd name="connsiteX2650" fmla="*/ 4797465 w 6174102"/>
              <a:gd name="connsiteY2650" fmla="*/ 5096844 h 5328708"/>
              <a:gd name="connsiteX2651" fmla="*/ 4873565 w 6174102"/>
              <a:gd name="connsiteY2651" fmla="*/ 5095514 h 5328708"/>
              <a:gd name="connsiteX2652" fmla="*/ 4855660 w 6174102"/>
              <a:gd name="connsiteY2652" fmla="*/ 5091521 h 5328708"/>
              <a:gd name="connsiteX2653" fmla="*/ 4721365 w 6174102"/>
              <a:gd name="connsiteY2653" fmla="*/ 5087528 h 5328708"/>
              <a:gd name="connsiteX2654" fmla="*/ 4694506 w 6174102"/>
              <a:gd name="connsiteY2654" fmla="*/ 5087528 h 5328708"/>
              <a:gd name="connsiteX2655" fmla="*/ 4636311 w 6174102"/>
              <a:gd name="connsiteY2655" fmla="*/ 5079544 h 5328708"/>
              <a:gd name="connsiteX2656" fmla="*/ 4596024 w 6174102"/>
              <a:gd name="connsiteY2656" fmla="*/ 5079544 h 5328708"/>
              <a:gd name="connsiteX2657" fmla="*/ 4582593 w 6174102"/>
              <a:gd name="connsiteY2657" fmla="*/ 5076882 h 5328708"/>
              <a:gd name="connsiteX2658" fmla="*/ 4587070 w 6174102"/>
              <a:gd name="connsiteY2658" fmla="*/ 5072889 h 5328708"/>
              <a:gd name="connsiteX2659" fmla="*/ 4618406 w 6174102"/>
              <a:gd name="connsiteY2659" fmla="*/ 5071558 h 5328708"/>
              <a:gd name="connsiteX2660" fmla="*/ 4636311 w 6174102"/>
              <a:gd name="connsiteY2660" fmla="*/ 5078212 h 5328708"/>
              <a:gd name="connsiteX2661" fmla="*/ 4681076 w 6174102"/>
              <a:gd name="connsiteY2661" fmla="*/ 5079544 h 5328708"/>
              <a:gd name="connsiteX2662" fmla="*/ 4734794 w 6174102"/>
              <a:gd name="connsiteY2662" fmla="*/ 5079544 h 5328708"/>
              <a:gd name="connsiteX2663" fmla="*/ 4757177 w 6174102"/>
              <a:gd name="connsiteY2663" fmla="*/ 5079544 h 5328708"/>
              <a:gd name="connsiteX2664" fmla="*/ 4788513 w 6174102"/>
              <a:gd name="connsiteY2664" fmla="*/ 5078212 h 5328708"/>
              <a:gd name="connsiteX2665" fmla="*/ 4819847 w 6174102"/>
              <a:gd name="connsiteY2665" fmla="*/ 5079544 h 5328708"/>
              <a:gd name="connsiteX2666" fmla="*/ 4837753 w 6174102"/>
              <a:gd name="connsiteY2666" fmla="*/ 5078212 h 5328708"/>
              <a:gd name="connsiteX2667" fmla="*/ 4846706 w 6174102"/>
              <a:gd name="connsiteY2667" fmla="*/ 5082205 h 5328708"/>
              <a:gd name="connsiteX2668" fmla="*/ 4869089 w 6174102"/>
              <a:gd name="connsiteY2668" fmla="*/ 5082205 h 5328708"/>
              <a:gd name="connsiteX2669" fmla="*/ 4878041 w 6174102"/>
              <a:gd name="connsiteY2669" fmla="*/ 5079544 h 5328708"/>
              <a:gd name="connsiteX2670" fmla="*/ 4882518 w 6174102"/>
              <a:gd name="connsiteY2670" fmla="*/ 5084867 h 5328708"/>
              <a:gd name="connsiteX2671" fmla="*/ 4909376 w 6174102"/>
              <a:gd name="connsiteY2671" fmla="*/ 5084867 h 5328708"/>
              <a:gd name="connsiteX2672" fmla="*/ 4918330 w 6174102"/>
              <a:gd name="connsiteY2672" fmla="*/ 5082205 h 5328708"/>
              <a:gd name="connsiteX2673" fmla="*/ 4922807 w 6174102"/>
              <a:gd name="connsiteY2673" fmla="*/ 5087528 h 5328708"/>
              <a:gd name="connsiteX2674" fmla="*/ 4994430 w 6174102"/>
              <a:gd name="connsiteY2674" fmla="*/ 5088860 h 5328708"/>
              <a:gd name="connsiteX2675" fmla="*/ 5007859 w 6174102"/>
              <a:gd name="connsiteY2675" fmla="*/ 5088860 h 5328708"/>
              <a:gd name="connsiteX2676" fmla="*/ 5025765 w 6174102"/>
              <a:gd name="connsiteY2676" fmla="*/ 5087528 h 5328708"/>
              <a:gd name="connsiteX2677" fmla="*/ 5066053 w 6174102"/>
              <a:gd name="connsiteY2677" fmla="*/ 5084867 h 5328708"/>
              <a:gd name="connsiteX2678" fmla="*/ 5106341 w 6174102"/>
              <a:gd name="connsiteY2678" fmla="*/ 5084867 h 5328708"/>
              <a:gd name="connsiteX2679" fmla="*/ 5146629 w 6174102"/>
              <a:gd name="connsiteY2679" fmla="*/ 5087528 h 5328708"/>
              <a:gd name="connsiteX2680" fmla="*/ 5177966 w 6174102"/>
              <a:gd name="connsiteY2680" fmla="*/ 5087528 h 5328708"/>
              <a:gd name="connsiteX2681" fmla="*/ 5195872 w 6174102"/>
              <a:gd name="connsiteY2681" fmla="*/ 5084867 h 5328708"/>
              <a:gd name="connsiteX2682" fmla="*/ 5218253 w 6174102"/>
              <a:gd name="connsiteY2682" fmla="*/ 5084867 h 5328708"/>
              <a:gd name="connsiteX2683" fmla="*/ 5258542 w 6174102"/>
              <a:gd name="connsiteY2683" fmla="*/ 5084867 h 5328708"/>
              <a:gd name="connsiteX2684" fmla="*/ 5263018 w 6174102"/>
              <a:gd name="connsiteY2684" fmla="*/ 5084867 h 5328708"/>
              <a:gd name="connsiteX2685" fmla="*/ 5312260 w 6174102"/>
              <a:gd name="connsiteY2685" fmla="*/ 5092853 h 5328708"/>
              <a:gd name="connsiteX2686" fmla="*/ 5312260 w 6174102"/>
              <a:gd name="connsiteY2686" fmla="*/ 5095514 h 5328708"/>
              <a:gd name="connsiteX2687" fmla="*/ 5309470 w 6174102"/>
              <a:gd name="connsiteY2687" fmla="*/ 5097172 h 5328708"/>
              <a:gd name="connsiteX2688" fmla="*/ 5133145 w 6174102"/>
              <a:gd name="connsiteY2688" fmla="*/ 5097172 h 5328708"/>
              <a:gd name="connsiteX2689" fmla="*/ 5137766 w 6174102"/>
              <a:gd name="connsiteY2689" fmla="*/ 5097401 h 5328708"/>
              <a:gd name="connsiteX2690" fmla="*/ 5195960 w 6174102"/>
              <a:gd name="connsiteY2690" fmla="*/ 5097401 h 5328708"/>
              <a:gd name="connsiteX2691" fmla="*/ 5285490 w 6174102"/>
              <a:gd name="connsiteY2691" fmla="*/ 5098733 h 5328708"/>
              <a:gd name="connsiteX2692" fmla="*/ 5305001 w 6174102"/>
              <a:gd name="connsiteY2692" fmla="*/ 5099831 h 5328708"/>
              <a:gd name="connsiteX2693" fmla="*/ 5298830 w 6174102"/>
              <a:gd name="connsiteY2693" fmla="*/ 5103499 h 5328708"/>
              <a:gd name="connsiteX2694" fmla="*/ 5263018 w 6174102"/>
              <a:gd name="connsiteY2694" fmla="*/ 5103499 h 5328708"/>
              <a:gd name="connsiteX2695" fmla="*/ 5249588 w 6174102"/>
              <a:gd name="connsiteY2695" fmla="*/ 5106162 h 5328708"/>
              <a:gd name="connsiteX2696" fmla="*/ 5263018 w 6174102"/>
              <a:gd name="connsiteY2696" fmla="*/ 5107492 h 5328708"/>
              <a:gd name="connsiteX2697" fmla="*/ 5280924 w 6174102"/>
              <a:gd name="connsiteY2697" fmla="*/ 5106162 h 5328708"/>
              <a:gd name="connsiteX2698" fmla="*/ 5303307 w 6174102"/>
              <a:gd name="connsiteY2698" fmla="*/ 5106162 h 5328708"/>
              <a:gd name="connsiteX2699" fmla="*/ 5339119 w 6174102"/>
              <a:gd name="connsiteY2699" fmla="*/ 5107492 h 5328708"/>
              <a:gd name="connsiteX2700" fmla="*/ 5361500 w 6174102"/>
              <a:gd name="connsiteY2700" fmla="*/ 5110153 h 5328708"/>
              <a:gd name="connsiteX2701" fmla="*/ 5366112 w 6174102"/>
              <a:gd name="connsiteY2701" fmla="*/ 5111866 h 5328708"/>
              <a:gd name="connsiteX2702" fmla="*/ 5366112 w 6174102"/>
              <a:gd name="connsiteY2702" fmla="*/ 5124019 h 5328708"/>
              <a:gd name="connsiteX2703" fmla="*/ 5258631 w 6174102"/>
              <a:gd name="connsiteY2703" fmla="*/ 5124019 h 5328708"/>
              <a:gd name="connsiteX2704" fmla="*/ 5191484 w 6174102"/>
              <a:gd name="connsiteY2704" fmla="*/ 5137328 h 5328708"/>
              <a:gd name="connsiteX2705" fmla="*/ 5191484 w 6174102"/>
              <a:gd name="connsiteY2705" fmla="*/ 5139990 h 5328708"/>
              <a:gd name="connsiteX2706" fmla="*/ 5209390 w 6174102"/>
              <a:gd name="connsiteY2706" fmla="*/ 5150636 h 5328708"/>
              <a:gd name="connsiteX2707" fmla="*/ 5236249 w 6174102"/>
              <a:gd name="connsiteY2707" fmla="*/ 5158622 h 5328708"/>
              <a:gd name="connsiteX2708" fmla="*/ 5276536 w 6174102"/>
              <a:gd name="connsiteY2708" fmla="*/ 5174593 h 5328708"/>
              <a:gd name="connsiteX2709" fmla="*/ 5282691 w 6174102"/>
              <a:gd name="connsiteY2709" fmla="*/ 5177421 h 5328708"/>
              <a:gd name="connsiteX2710" fmla="*/ 5231684 w 6174102"/>
              <a:gd name="connsiteY2710" fmla="*/ 5175367 h 5328708"/>
              <a:gd name="connsiteX2711" fmla="*/ 5218253 w 6174102"/>
              <a:gd name="connsiteY2711" fmla="*/ 5175367 h 5328708"/>
              <a:gd name="connsiteX2712" fmla="*/ 5110818 w 6174102"/>
              <a:gd name="connsiteY2712" fmla="*/ 5178029 h 5328708"/>
              <a:gd name="connsiteX2713" fmla="*/ 5043671 w 6174102"/>
              <a:gd name="connsiteY2713" fmla="*/ 5174036 h 5328708"/>
              <a:gd name="connsiteX2714" fmla="*/ 4981000 w 6174102"/>
              <a:gd name="connsiteY2714" fmla="*/ 5172706 h 5328708"/>
              <a:gd name="connsiteX2715" fmla="*/ 4922807 w 6174102"/>
              <a:gd name="connsiteY2715" fmla="*/ 5176698 h 5328708"/>
              <a:gd name="connsiteX2716" fmla="*/ 4766130 w 6174102"/>
              <a:gd name="connsiteY2716" fmla="*/ 5188675 h 5328708"/>
              <a:gd name="connsiteX2717" fmla="*/ 4676600 w 6174102"/>
              <a:gd name="connsiteY2717" fmla="*/ 5188675 h 5328708"/>
              <a:gd name="connsiteX2718" fmla="*/ 4658694 w 6174102"/>
              <a:gd name="connsiteY2718" fmla="*/ 5190007 h 5328708"/>
              <a:gd name="connsiteX2719" fmla="*/ 4667647 w 6174102"/>
              <a:gd name="connsiteY2719" fmla="*/ 5195330 h 5328708"/>
              <a:gd name="connsiteX2720" fmla="*/ 4716888 w 6174102"/>
              <a:gd name="connsiteY2720" fmla="*/ 5200654 h 5328708"/>
              <a:gd name="connsiteX2721" fmla="*/ 4784036 w 6174102"/>
              <a:gd name="connsiteY2721" fmla="*/ 5205977 h 5328708"/>
              <a:gd name="connsiteX2722" fmla="*/ 4766130 w 6174102"/>
              <a:gd name="connsiteY2722" fmla="*/ 5209970 h 5328708"/>
              <a:gd name="connsiteX2723" fmla="*/ 4721365 w 6174102"/>
              <a:gd name="connsiteY2723" fmla="*/ 5215293 h 5328708"/>
              <a:gd name="connsiteX2724" fmla="*/ 4712413 w 6174102"/>
              <a:gd name="connsiteY2724" fmla="*/ 5219286 h 5328708"/>
              <a:gd name="connsiteX2725" fmla="*/ 4725842 w 6174102"/>
              <a:gd name="connsiteY2725" fmla="*/ 5220616 h 5328708"/>
              <a:gd name="connsiteX2726" fmla="*/ 4631347 w 6174102"/>
              <a:gd name="connsiteY2726" fmla="*/ 5220616 h 5328708"/>
              <a:gd name="connsiteX2727" fmla="*/ 4555247 w 6174102"/>
              <a:gd name="connsiteY2727" fmla="*/ 5224609 h 5328708"/>
              <a:gd name="connsiteX2728" fmla="*/ 4523911 w 6174102"/>
              <a:gd name="connsiteY2728" fmla="*/ 5225941 h 5328708"/>
              <a:gd name="connsiteX2729" fmla="*/ 4479147 w 6174102"/>
              <a:gd name="connsiteY2729" fmla="*/ 5221948 h 5328708"/>
              <a:gd name="connsiteX2730" fmla="*/ 4438859 w 6174102"/>
              <a:gd name="connsiteY2730" fmla="*/ 5219286 h 5328708"/>
              <a:gd name="connsiteX2731" fmla="*/ 4376187 w 6174102"/>
              <a:gd name="connsiteY2731" fmla="*/ 5216625 h 5328708"/>
              <a:gd name="connsiteX2732" fmla="*/ 4309040 w 6174102"/>
              <a:gd name="connsiteY2732" fmla="*/ 5217955 h 5328708"/>
              <a:gd name="connsiteX2733" fmla="*/ 4255323 w 6174102"/>
              <a:gd name="connsiteY2733" fmla="*/ 5219286 h 5328708"/>
              <a:gd name="connsiteX2734" fmla="*/ 4165793 w 6174102"/>
              <a:gd name="connsiteY2734" fmla="*/ 5221948 h 5328708"/>
              <a:gd name="connsiteX2735" fmla="*/ 4129982 w 6174102"/>
              <a:gd name="connsiteY2735" fmla="*/ 5216625 h 5328708"/>
              <a:gd name="connsiteX2736" fmla="*/ 4129982 w 6174102"/>
              <a:gd name="connsiteY2736" fmla="*/ 5212632 h 5328708"/>
              <a:gd name="connsiteX2737" fmla="*/ 4143411 w 6174102"/>
              <a:gd name="connsiteY2737" fmla="*/ 5208639 h 5328708"/>
              <a:gd name="connsiteX2738" fmla="*/ 4129982 w 6174102"/>
              <a:gd name="connsiteY2738" fmla="*/ 5207308 h 5328708"/>
              <a:gd name="connsiteX2739" fmla="*/ 4112076 w 6174102"/>
              <a:gd name="connsiteY2739" fmla="*/ 5207308 h 5328708"/>
              <a:gd name="connsiteX2740" fmla="*/ 4089693 w 6174102"/>
              <a:gd name="connsiteY2740" fmla="*/ 5207308 h 5328708"/>
              <a:gd name="connsiteX2741" fmla="*/ 4089693 w 6174102"/>
              <a:gd name="connsiteY2741" fmla="*/ 5203316 h 5328708"/>
              <a:gd name="connsiteX2742" fmla="*/ 4107599 w 6174102"/>
              <a:gd name="connsiteY2742" fmla="*/ 5203316 h 5328708"/>
              <a:gd name="connsiteX2743" fmla="*/ 4121028 w 6174102"/>
              <a:gd name="connsiteY2743" fmla="*/ 5197992 h 5328708"/>
              <a:gd name="connsiteX2744" fmla="*/ 4183699 w 6174102"/>
              <a:gd name="connsiteY2744" fmla="*/ 5195330 h 5328708"/>
              <a:gd name="connsiteX2745" fmla="*/ 4273229 w 6174102"/>
              <a:gd name="connsiteY2745" fmla="*/ 5201984 h 5328708"/>
              <a:gd name="connsiteX2746" fmla="*/ 4277706 w 6174102"/>
              <a:gd name="connsiteY2746" fmla="*/ 5199323 h 5328708"/>
              <a:gd name="connsiteX2747" fmla="*/ 4255323 w 6174102"/>
              <a:gd name="connsiteY2747" fmla="*/ 5195330 h 5328708"/>
              <a:gd name="connsiteX2748" fmla="*/ 4219511 w 6174102"/>
              <a:gd name="connsiteY2748" fmla="*/ 5195330 h 5328708"/>
              <a:gd name="connsiteX2749" fmla="*/ 4183699 w 6174102"/>
              <a:gd name="connsiteY2749" fmla="*/ 5193999 h 5328708"/>
              <a:gd name="connsiteX2750" fmla="*/ 4156841 w 6174102"/>
              <a:gd name="connsiteY2750" fmla="*/ 5191338 h 5328708"/>
              <a:gd name="connsiteX2751" fmla="*/ 4071787 w 6174102"/>
              <a:gd name="connsiteY2751" fmla="*/ 5191338 h 5328708"/>
              <a:gd name="connsiteX2752" fmla="*/ 4022546 w 6174102"/>
              <a:gd name="connsiteY2752" fmla="*/ 5188675 h 5328708"/>
              <a:gd name="connsiteX2753" fmla="*/ 4013594 w 6174102"/>
              <a:gd name="connsiteY2753" fmla="*/ 5188675 h 5328708"/>
              <a:gd name="connsiteX2754" fmla="*/ 3946446 w 6174102"/>
              <a:gd name="connsiteY2754" fmla="*/ 5188675 h 5328708"/>
              <a:gd name="connsiteX2755" fmla="*/ 3879299 w 6174102"/>
              <a:gd name="connsiteY2755" fmla="*/ 5188675 h 5328708"/>
              <a:gd name="connsiteX2756" fmla="*/ 3682334 w 6174102"/>
              <a:gd name="connsiteY2756" fmla="*/ 5186014 h 5328708"/>
              <a:gd name="connsiteX2757" fmla="*/ 3677857 w 6174102"/>
              <a:gd name="connsiteY2757" fmla="*/ 5187345 h 5328708"/>
              <a:gd name="connsiteX2758" fmla="*/ 3695763 w 6174102"/>
              <a:gd name="connsiteY2758" fmla="*/ 5188675 h 5328708"/>
              <a:gd name="connsiteX2759" fmla="*/ 3700240 w 6174102"/>
              <a:gd name="connsiteY2759" fmla="*/ 5190007 h 5328708"/>
              <a:gd name="connsiteX2760" fmla="*/ 3695763 w 6174102"/>
              <a:gd name="connsiteY2760" fmla="*/ 5192668 h 5328708"/>
              <a:gd name="connsiteX2761" fmla="*/ 3682334 w 6174102"/>
              <a:gd name="connsiteY2761" fmla="*/ 5195330 h 5328708"/>
              <a:gd name="connsiteX2762" fmla="*/ 3606233 w 6174102"/>
              <a:gd name="connsiteY2762" fmla="*/ 5197992 h 5328708"/>
              <a:gd name="connsiteX2763" fmla="*/ 3360028 w 6174102"/>
              <a:gd name="connsiteY2763" fmla="*/ 5197992 h 5328708"/>
              <a:gd name="connsiteX2764" fmla="*/ 3297357 w 6174102"/>
              <a:gd name="connsiteY2764" fmla="*/ 5205977 h 5328708"/>
              <a:gd name="connsiteX2765" fmla="*/ 3315263 w 6174102"/>
              <a:gd name="connsiteY2765" fmla="*/ 5209970 h 5328708"/>
              <a:gd name="connsiteX2766" fmla="*/ 3360028 w 6174102"/>
              <a:gd name="connsiteY2766" fmla="*/ 5204647 h 5328708"/>
              <a:gd name="connsiteX2767" fmla="*/ 3373457 w 6174102"/>
              <a:gd name="connsiteY2767" fmla="*/ 5203316 h 5328708"/>
              <a:gd name="connsiteX2768" fmla="*/ 3418221 w 6174102"/>
              <a:gd name="connsiteY2768" fmla="*/ 5204647 h 5328708"/>
              <a:gd name="connsiteX2769" fmla="*/ 3494322 w 6174102"/>
              <a:gd name="connsiteY2769" fmla="*/ 5208639 h 5328708"/>
              <a:gd name="connsiteX2770" fmla="*/ 3525656 w 6174102"/>
              <a:gd name="connsiteY2770" fmla="*/ 5209970 h 5328708"/>
              <a:gd name="connsiteX2771" fmla="*/ 3579374 w 6174102"/>
              <a:gd name="connsiteY2771" fmla="*/ 5205977 h 5328708"/>
              <a:gd name="connsiteX2772" fmla="*/ 3606233 w 6174102"/>
              <a:gd name="connsiteY2772" fmla="*/ 5205977 h 5328708"/>
              <a:gd name="connsiteX2773" fmla="*/ 3655475 w 6174102"/>
              <a:gd name="connsiteY2773" fmla="*/ 5205977 h 5328708"/>
              <a:gd name="connsiteX2774" fmla="*/ 3691287 w 6174102"/>
              <a:gd name="connsiteY2774" fmla="*/ 5207308 h 5328708"/>
              <a:gd name="connsiteX2775" fmla="*/ 3776340 w 6174102"/>
              <a:gd name="connsiteY2775" fmla="*/ 5213963 h 5328708"/>
              <a:gd name="connsiteX2776" fmla="*/ 3798722 w 6174102"/>
              <a:gd name="connsiteY2776" fmla="*/ 5211300 h 5328708"/>
              <a:gd name="connsiteX2777" fmla="*/ 3865870 w 6174102"/>
              <a:gd name="connsiteY2777" fmla="*/ 5204647 h 5328708"/>
              <a:gd name="connsiteX2778" fmla="*/ 3937492 w 6174102"/>
              <a:gd name="connsiteY2778" fmla="*/ 5204647 h 5328708"/>
              <a:gd name="connsiteX2779" fmla="*/ 4022546 w 6174102"/>
              <a:gd name="connsiteY2779" fmla="*/ 5209970 h 5328708"/>
              <a:gd name="connsiteX2780" fmla="*/ 4044929 w 6174102"/>
              <a:gd name="connsiteY2780" fmla="*/ 5209970 h 5328708"/>
              <a:gd name="connsiteX2781" fmla="*/ 4067310 w 6174102"/>
              <a:gd name="connsiteY2781" fmla="*/ 5213963 h 5328708"/>
              <a:gd name="connsiteX2782" fmla="*/ 3986734 w 6174102"/>
              <a:gd name="connsiteY2782" fmla="*/ 5216625 h 5328708"/>
              <a:gd name="connsiteX2783" fmla="*/ 3883776 w 6174102"/>
              <a:gd name="connsiteY2783" fmla="*/ 5221948 h 5328708"/>
              <a:gd name="connsiteX2784" fmla="*/ 3816628 w 6174102"/>
              <a:gd name="connsiteY2784" fmla="*/ 5225941 h 5328708"/>
              <a:gd name="connsiteX2785" fmla="*/ 3745004 w 6174102"/>
              <a:gd name="connsiteY2785" fmla="*/ 5225941 h 5328708"/>
              <a:gd name="connsiteX2786" fmla="*/ 3691287 w 6174102"/>
              <a:gd name="connsiteY2786" fmla="*/ 5223279 h 5328708"/>
              <a:gd name="connsiteX2787" fmla="*/ 3642045 w 6174102"/>
              <a:gd name="connsiteY2787" fmla="*/ 5223279 h 5328708"/>
              <a:gd name="connsiteX2788" fmla="*/ 3633092 w 6174102"/>
              <a:gd name="connsiteY2788" fmla="*/ 5223279 h 5328708"/>
              <a:gd name="connsiteX2789" fmla="*/ 3570422 w 6174102"/>
              <a:gd name="connsiteY2789" fmla="*/ 5220616 h 5328708"/>
              <a:gd name="connsiteX2790" fmla="*/ 3516704 w 6174102"/>
              <a:gd name="connsiteY2790" fmla="*/ 5225941 h 5328708"/>
              <a:gd name="connsiteX2791" fmla="*/ 3507751 w 6174102"/>
              <a:gd name="connsiteY2791" fmla="*/ 5224609 h 5328708"/>
              <a:gd name="connsiteX2792" fmla="*/ 3494322 w 6174102"/>
              <a:gd name="connsiteY2792" fmla="*/ 5223279 h 5328708"/>
              <a:gd name="connsiteX2793" fmla="*/ 3360028 w 6174102"/>
              <a:gd name="connsiteY2793" fmla="*/ 5221948 h 5328708"/>
              <a:gd name="connsiteX2794" fmla="*/ 3319739 w 6174102"/>
              <a:gd name="connsiteY2794" fmla="*/ 5219286 h 5328708"/>
              <a:gd name="connsiteX2795" fmla="*/ 3274974 w 6174102"/>
              <a:gd name="connsiteY2795" fmla="*/ 5219286 h 5328708"/>
              <a:gd name="connsiteX2796" fmla="*/ 3203351 w 6174102"/>
              <a:gd name="connsiteY2796" fmla="*/ 5220616 h 5328708"/>
              <a:gd name="connsiteX2797" fmla="*/ 3185445 w 6174102"/>
              <a:gd name="connsiteY2797" fmla="*/ 5220616 h 5328708"/>
              <a:gd name="connsiteX2798" fmla="*/ 3172016 w 6174102"/>
              <a:gd name="connsiteY2798" fmla="*/ 5219286 h 5328708"/>
              <a:gd name="connsiteX2799" fmla="*/ 3180968 w 6174102"/>
              <a:gd name="connsiteY2799" fmla="*/ 5215293 h 5328708"/>
              <a:gd name="connsiteX2800" fmla="*/ 3225733 w 6174102"/>
              <a:gd name="connsiteY2800" fmla="*/ 5209970 h 5328708"/>
              <a:gd name="connsiteX2801" fmla="*/ 3243639 w 6174102"/>
              <a:gd name="connsiteY2801" fmla="*/ 5205977 h 5328708"/>
              <a:gd name="connsiteX2802" fmla="*/ 3176492 w 6174102"/>
              <a:gd name="connsiteY2802" fmla="*/ 5200654 h 5328708"/>
              <a:gd name="connsiteX2803" fmla="*/ 3127251 w 6174102"/>
              <a:gd name="connsiteY2803" fmla="*/ 5195330 h 5328708"/>
              <a:gd name="connsiteX2804" fmla="*/ 3118298 w 6174102"/>
              <a:gd name="connsiteY2804" fmla="*/ 5190007 h 5328708"/>
              <a:gd name="connsiteX2805" fmla="*/ 3136204 w 6174102"/>
              <a:gd name="connsiteY2805" fmla="*/ 5188675 h 5328708"/>
              <a:gd name="connsiteX2806" fmla="*/ 3225733 w 6174102"/>
              <a:gd name="connsiteY2806" fmla="*/ 5188675 h 5328708"/>
              <a:gd name="connsiteX2807" fmla="*/ 3382411 w 6174102"/>
              <a:gd name="connsiteY2807" fmla="*/ 5176698 h 5328708"/>
              <a:gd name="connsiteX2808" fmla="*/ 3440604 w 6174102"/>
              <a:gd name="connsiteY2808" fmla="*/ 5172706 h 5328708"/>
              <a:gd name="connsiteX2809" fmla="*/ 3503275 w 6174102"/>
              <a:gd name="connsiteY2809" fmla="*/ 5174036 h 5328708"/>
              <a:gd name="connsiteX2810" fmla="*/ 3570422 w 6174102"/>
              <a:gd name="connsiteY2810" fmla="*/ 5178029 h 5328708"/>
              <a:gd name="connsiteX2811" fmla="*/ 3677857 w 6174102"/>
              <a:gd name="connsiteY2811" fmla="*/ 5175367 h 5328708"/>
              <a:gd name="connsiteX2812" fmla="*/ 3691287 w 6174102"/>
              <a:gd name="connsiteY2812" fmla="*/ 5175367 h 5328708"/>
              <a:gd name="connsiteX2813" fmla="*/ 3798722 w 6174102"/>
              <a:gd name="connsiteY2813" fmla="*/ 5176698 h 5328708"/>
              <a:gd name="connsiteX2814" fmla="*/ 3915111 w 6174102"/>
              <a:gd name="connsiteY2814" fmla="*/ 5176698 h 5328708"/>
              <a:gd name="connsiteX2815" fmla="*/ 4009117 w 6174102"/>
              <a:gd name="connsiteY2815" fmla="*/ 5175367 h 5328708"/>
              <a:gd name="connsiteX2816" fmla="*/ 4027023 w 6174102"/>
              <a:gd name="connsiteY2816" fmla="*/ 5171374 h 5328708"/>
              <a:gd name="connsiteX2817" fmla="*/ 4022546 w 6174102"/>
              <a:gd name="connsiteY2817" fmla="*/ 5167382 h 5328708"/>
              <a:gd name="connsiteX2818" fmla="*/ 3995687 w 6174102"/>
              <a:gd name="connsiteY2818" fmla="*/ 5166051 h 5328708"/>
              <a:gd name="connsiteX2819" fmla="*/ 4009117 w 6174102"/>
              <a:gd name="connsiteY2819" fmla="*/ 5163390 h 5328708"/>
              <a:gd name="connsiteX2820" fmla="*/ 4067310 w 6174102"/>
              <a:gd name="connsiteY2820" fmla="*/ 5163390 h 5328708"/>
              <a:gd name="connsiteX2821" fmla="*/ 4071787 w 6174102"/>
              <a:gd name="connsiteY2821" fmla="*/ 5163390 h 5328708"/>
              <a:gd name="connsiteX2822" fmla="*/ 4161317 w 6174102"/>
              <a:gd name="connsiteY2822" fmla="*/ 5166051 h 5328708"/>
              <a:gd name="connsiteX2823" fmla="*/ 4161317 w 6174102"/>
              <a:gd name="connsiteY2823" fmla="*/ 5176698 h 5328708"/>
              <a:gd name="connsiteX2824" fmla="*/ 4183699 w 6174102"/>
              <a:gd name="connsiteY2824" fmla="*/ 5176698 h 5328708"/>
              <a:gd name="connsiteX2825" fmla="*/ 4192653 w 6174102"/>
              <a:gd name="connsiteY2825" fmla="*/ 5180690 h 5328708"/>
              <a:gd name="connsiteX2826" fmla="*/ 4237417 w 6174102"/>
              <a:gd name="connsiteY2826" fmla="*/ 5183352 h 5328708"/>
              <a:gd name="connsiteX2827" fmla="*/ 4264275 w 6174102"/>
              <a:gd name="connsiteY2827" fmla="*/ 5182022 h 5328708"/>
              <a:gd name="connsiteX2828" fmla="*/ 4268753 w 6174102"/>
              <a:gd name="connsiteY2828" fmla="*/ 5176698 h 5328708"/>
              <a:gd name="connsiteX2829" fmla="*/ 4259798 w 6174102"/>
              <a:gd name="connsiteY2829" fmla="*/ 5175367 h 5328708"/>
              <a:gd name="connsiteX2830" fmla="*/ 4210558 w 6174102"/>
              <a:gd name="connsiteY2830" fmla="*/ 5175367 h 5328708"/>
              <a:gd name="connsiteX2831" fmla="*/ 4201605 w 6174102"/>
              <a:gd name="connsiteY2831" fmla="*/ 5172706 h 5328708"/>
              <a:gd name="connsiteX2832" fmla="*/ 4206082 w 6174102"/>
              <a:gd name="connsiteY2832" fmla="*/ 5172706 h 5328708"/>
              <a:gd name="connsiteX2833" fmla="*/ 4223988 w 6174102"/>
              <a:gd name="connsiteY2833" fmla="*/ 5171374 h 5328708"/>
              <a:gd name="connsiteX2834" fmla="*/ 4206082 w 6174102"/>
              <a:gd name="connsiteY2834" fmla="*/ 5167382 h 5328708"/>
              <a:gd name="connsiteX2835" fmla="*/ 4210558 w 6174102"/>
              <a:gd name="connsiteY2835" fmla="*/ 5160727 h 5328708"/>
              <a:gd name="connsiteX2836" fmla="*/ 4246370 w 6174102"/>
              <a:gd name="connsiteY2836" fmla="*/ 5159397 h 5328708"/>
              <a:gd name="connsiteX2837" fmla="*/ 4326946 w 6174102"/>
              <a:gd name="connsiteY2837" fmla="*/ 5156735 h 5328708"/>
              <a:gd name="connsiteX2838" fmla="*/ 4286658 w 6174102"/>
              <a:gd name="connsiteY2838" fmla="*/ 5151411 h 5328708"/>
              <a:gd name="connsiteX2839" fmla="*/ 4143411 w 6174102"/>
              <a:gd name="connsiteY2839" fmla="*/ 5151411 h 5328708"/>
              <a:gd name="connsiteX2840" fmla="*/ 4121028 w 6174102"/>
              <a:gd name="connsiteY2840" fmla="*/ 5152742 h 5328708"/>
              <a:gd name="connsiteX2841" fmla="*/ 4058358 w 6174102"/>
              <a:gd name="connsiteY2841" fmla="*/ 5156735 h 5328708"/>
              <a:gd name="connsiteX2842" fmla="*/ 4009117 w 6174102"/>
              <a:gd name="connsiteY2842" fmla="*/ 5150081 h 5328708"/>
              <a:gd name="connsiteX2843" fmla="*/ 4103123 w 6174102"/>
              <a:gd name="connsiteY2843" fmla="*/ 5147419 h 5328708"/>
              <a:gd name="connsiteX2844" fmla="*/ 4309040 w 6174102"/>
              <a:gd name="connsiteY2844" fmla="*/ 5144756 h 5328708"/>
              <a:gd name="connsiteX2845" fmla="*/ 4241894 w 6174102"/>
              <a:gd name="connsiteY2845" fmla="*/ 5140765 h 5328708"/>
              <a:gd name="connsiteX2846" fmla="*/ 4237417 w 6174102"/>
              <a:gd name="connsiteY2846" fmla="*/ 5134110 h 5328708"/>
              <a:gd name="connsiteX2847" fmla="*/ 4228464 w 6174102"/>
              <a:gd name="connsiteY2847" fmla="*/ 5131447 h 5328708"/>
              <a:gd name="connsiteX2848" fmla="*/ 4138934 w 6174102"/>
              <a:gd name="connsiteY2848" fmla="*/ 5139433 h 5328708"/>
              <a:gd name="connsiteX2849" fmla="*/ 4107599 w 6174102"/>
              <a:gd name="connsiteY2849" fmla="*/ 5138102 h 5328708"/>
              <a:gd name="connsiteX2850" fmla="*/ 4000164 w 6174102"/>
              <a:gd name="connsiteY2850" fmla="*/ 5138102 h 5328708"/>
              <a:gd name="connsiteX2851" fmla="*/ 3924063 w 6174102"/>
              <a:gd name="connsiteY2851" fmla="*/ 5135440 h 5328708"/>
              <a:gd name="connsiteX2852" fmla="*/ 3843487 w 6174102"/>
              <a:gd name="connsiteY2852" fmla="*/ 5135440 h 5328708"/>
              <a:gd name="connsiteX2853" fmla="*/ 3762910 w 6174102"/>
              <a:gd name="connsiteY2853" fmla="*/ 5135440 h 5328708"/>
              <a:gd name="connsiteX2854" fmla="*/ 3785293 w 6174102"/>
              <a:gd name="connsiteY2854" fmla="*/ 5131447 h 5328708"/>
              <a:gd name="connsiteX2855" fmla="*/ 3856916 w 6174102"/>
              <a:gd name="connsiteY2855" fmla="*/ 5131447 h 5328708"/>
              <a:gd name="connsiteX2856" fmla="*/ 3874822 w 6174102"/>
              <a:gd name="connsiteY2856" fmla="*/ 5130117 h 5328708"/>
              <a:gd name="connsiteX2857" fmla="*/ 3821104 w 6174102"/>
              <a:gd name="connsiteY2857" fmla="*/ 5110153 h 5328708"/>
              <a:gd name="connsiteX2858" fmla="*/ 3798722 w 6174102"/>
              <a:gd name="connsiteY2858" fmla="*/ 5107492 h 5328708"/>
              <a:gd name="connsiteX2859" fmla="*/ 3762910 w 6174102"/>
              <a:gd name="connsiteY2859" fmla="*/ 5106162 h 5328708"/>
              <a:gd name="connsiteX2860" fmla="*/ 3740528 w 6174102"/>
              <a:gd name="connsiteY2860" fmla="*/ 5106162 h 5328708"/>
              <a:gd name="connsiteX2861" fmla="*/ 3722621 w 6174102"/>
              <a:gd name="connsiteY2861" fmla="*/ 5107492 h 5328708"/>
              <a:gd name="connsiteX2862" fmla="*/ 3709192 w 6174102"/>
              <a:gd name="connsiteY2862" fmla="*/ 5106162 h 5328708"/>
              <a:gd name="connsiteX2863" fmla="*/ 3722621 w 6174102"/>
              <a:gd name="connsiteY2863" fmla="*/ 5103499 h 5328708"/>
              <a:gd name="connsiteX2864" fmla="*/ 3758434 w 6174102"/>
              <a:gd name="connsiteY2864" fmla="*/ 5103499 h 5328708"/>
              <a:gd name="connsiteX2865" fmla="*/ 3771864 w 6174102"/>
              <a:gd name="connsiteY2865" fmla="*/ 5095514 h 5328708"/>
              <a:gd name="connsiteX2866" fmla="*/ 3771864 w 6174102"/>
              <a:gd name="connsiteY2866" fmla="*/ 5092853 h 5328708"/>
              <a:gd name="connsiteX2867" fmla="*/ 3722621 w 6174102"/>
              <a:gd name="connsiteY2867" fmla="*/ 5084867 h 5328708"/>
              <a:gd name="connsiteX2868" fmla="*/ 3718146 w 6174102"/>
              <a:gd name="connsiteY2868" fmla="*/ 5084867 h 5328708"/>
              <a:gd name="connsiteX2869" fmla="*/ 3677857 w 6174102"/>
              <a:gd name="connsiteY2869" fmla="*/ 5084867 h 5328708"/>
              <a:gd name="connsiteX2870" fmla="*/ 3655475 w 6174102"/>
              <a:gd name="connsiteY2870" fmla="*/ 5084867 h 5328708"/>
              <a:gd name="connsiteX2871" fmla="*/ 3637569 w 6174102"/>
              <a:gd name="connsiteY2871" fmla="*/ 5087528 h 5328708"/>
              <a:gd name="connsiteX2872" fmla="*/ 3606233 w 6174102"/>
              <a:gd name="connsiteY2872" fmla="*/ 5087528 h 5328708"/>
              <a:gd name="connsiteX2873" fmla="*/ 3565945 w 6174102"/>
              <a:gd name="connsiteY2873" fmla="*/ 5084867 h 5328708"/>
              <a:gd name="connsiteX2874" fmla="*/ 3525656 w 6174102"/>
              <a:gd name="connsiteY2874" fmla="*/ 5084867 h 5328708"/>
              <a:gd name="connsiteX2875" fmla="*/ 3485368 w 6174102"/>
              <a:gd name="connsiteY2875" fmla="*/ 5087528 h 5328708"/>
              <a:gd name="connsiteX2876" fmla="*/ 3467462 w 6174102"/>
              <a:gd name="connsiteY2876" fmla="*/ 5088860 h 5328708"/>
              <a:gd name="connsiteX2877" fmla="*/ 3454033 w 6174102"/>
              <a:gd name="connsiteY2877" fmla="*/ 5088860 h 5328708"/>
              <a:gd name="connsiteX2878" fmla="*/ 3382411 w 6174102"/>
              <a:gd name="connsiteY2878" fmla="*/ 5087528 h 5328708"/>
              <a:gd name="connsiteX2879" fmla="*/ 3377934 w 6174102"/>
              <a:gd name="connsiteY2879" fmla="*/ 5082205 h 5328708"/>
              <a:gd name="connsiteX2880" fmla="*/ 3368980 w 6174102"/>
              <a:gd name="connsiteY2880" fmla="*/ 5084867 h 5328708"/>
              <a:gd name="connsiteX2881" fmla="*/ 3342121 w 6174102"/>
              <a:gd name="connsiteY2881" fmla="*/ 5084867 h 5328708"/>
              <a:gd name="connsiteX2882" fmla="*/ 3337645 w 6174102"/>
              <a:gd name="connsiteY2882" fmla="*/ 5079544 h 5328708"/>
              <a:gd name="connsiteX2883" fmla="*/ 3328692 w 6174102"/>
              <a:gd name="connsiteY2883" fmla="*/ 5082205 h 5328708"/>
              <a:gd name="connsiteX2884" fmla="*/ 3306309 w 6174102"/>
              <a:gd name="connsiteY2884" fmla="*/ 5082205 h 5328708"/>
              <a:gd name="connsiteX2885" fmla="*/ 3297357 w 6174102"/>
              <a:gd name="connsiteY2885" fmla="*/ 5078212 h 5328708"/>
              <a:gd name="connsiteX2886" fmla="*/ 3279451 w 6174102"/>
              <a:gd name="connsiteY2886" fmla="*/ 5079544 h 5328708"/>
              <a:gd name="connsiteX2887" fmla="*/ 3248116 w 6174102"/>
              <a:gd name="connsiteY2887" fmla="*/ 5078212 h 5328708"/>
              <a:gd name="connsiteX2888" fmla="*/ 3216781 w 6174102"/>
              <a:gd name="connsiteY2888" fmla="*/ 5079544 h 5328708"/>
              <a:gd name="connsiteX2889" fmla="*/ 3194398 w 6174102"/>
              <a:gd name="connsiteY2889" fmla="*/ 5079544 h 5328708"/>
              <a:gd name="connsiteX2890" fmla="*/ 3140680 w 6174102"/>
              <a:gd name="connsiteY2890" fmla="*/ 5079544 h 5328708"/>
              <a:gd name="connsiteX2891" fmla="*/ 3095915 w 6174102"/>
              <a:gd name="connsiteY2891" fmla="*/ 5078212 h 5328708"/>
              <a:gd name="connsiteX2892" fmla="*/ 3078009 w 6174102"/>
              <a:gd name="connsiteY2892" fmla="*/ 5071558 h 5328708"/>
              <a:gd name="connsiteX2893" fmla="*/ 3046674 w 6174102"/>
              <a:gd name="connsiteY2893" fmla="*/ 5072889 h 5328708"/>
              <a:gd name="connsiteX2894" fmla="*/ 3042197 w 6174102"/>
              <a:gd name="connsiteY2894" fmla="*/ 5076882 h 5328708"/>
              <a:gd name="connsiteX2895" fmla="*/ 3055628 w 6174102"/>
              <a:gd name="connsiteY2895" fmla="*/ 5079544 h 5328708"/>
              <a:gd name="connsiteX2896" fmla="*/ 3095915 w 6174102"/>
              <a:gd name="connsiteY2896" fmla="*/ 5079544 h 5328708"/>
              <a:gd name="connsiteX2897" fmla="*/ 3154110 w 6174102"/>
              <a:gd name="connsiteY2897" fmla="*/ 5087528 h 5328708"/>
              <a:gd name="connsiteX2898" fmla="*/ 3180968 w 6174102"/>
              <a:gd name="connsiteY2898" fmla="*/ 5087528 h 5328708"/>
              <a:gd name="connsiteX2899" fmla="*/ 3315263 w 6174102"/>
              <a:gd name="connsiteY2899" fmla="*/ 5091521 h 5328708"/>
              <a:gd name="connsiteX2900" fmla="*/ 3333169 w 6174102"/>
              <a:gd name="connsiteY2900" fmla="*/ 5095514 h 5328708"/>
              <a:gd name="connsiteX2901" fmla="*/ 3257068 w 6174102"/>
              <a:gd name="connsiteY2901" fmla="*/ 5096844 h 5328708"/>
              <a:gd name="connsiteX2902" fmla="*/ 3257068 w 6174102"/>
              <a:gd name="connsiteY2902" fmla="*/ 5098176 h 5328708"/>
              <a:gd name="connsiteX2903" fmla="*/ 3333169 w 6174102"/>
              <a:gd name="connsiteY2903" fmla="*/ 5098176 h 5328708"/>
              <a:gd name="connsiteX2904" fmla="*/ 3404792 w 6174102"/>
              <a:gd name="connsiteY2904" fmla="*/ 5098176 h 5328708"/>
              <a:gd name="connsiteX2905" fmla="*/ 3422698 w 6174102"/>
              <a:gd name="connsiteY2905" fmla="*/ 5099507 h 5328708"/>
              <a:gd name="connsiteX2906" fmla="*/ 3445080 w 6174102"/>
              <a:gd name="connsiteY2906" fmla="*/ 5106162 h 5328708"/>
              <a:gd name="connsiteX2907" fmla="*/ 3480892 w 6174102"/>
              <a:gd name="connsiteY2907" fmla="*/ 5107492 h 5328708"/>
              <a:gd name="connsiteX2908" fmla="*/ 3512228 w 6174102"/>
              <a:gd name="connsiteY2908" fmla="*/ 5106162 h 5328708"/>
              <a:gd name="connsiteX2909" fmla="*/ 3530133 w 6174102"/>
              <a:gd name="connsiteY2909" fmla="*/ 5106162 h 5328708"/>
              <a:gd name="connsiteX2910" fmla="*/ 3516704 w 6174102"/>
              <a:gd name="connsiteY2910" fmla="*/ 5111485 h 5328708"/>
              <a:gd name="connsiteX2911" fmla="*/ 3525656 w 6174102"/>
              <a:gd name="connsiteY2911" fmla="*/ 5116808 h 5328708"/>
              <a:gd name="connsiteX2912" fmla="*/ 3548039 w 6174102"/>
              <a:gd name="connsiteY2912" fmla="*/ 5120801 h 5328708"/>
              <a:gd name="connsiteX2913" fmla="*/ 3561468 w 6174102"/>
              <a:gd name="connsiteY2913" fmla="*/ 5122131 h 5328708"/>
              <a:gd name="connsiteX2914" fmla="*/ 3624140 w 6174102"/>
              <a:gd name="connsiteY2914" fmla="*/ 5123463 h 5328708"/>
              <a:gd name="connsiteX2915" fmla="*/ 3633092 w 6174102"/>
              <a:gd name="connsiteY2915" fmla="*/ 5126124 h 5328708"/>
              <a:gd name="connsiteX2916" fmla="*/ 3624140 w 6174102"/>
              <a:gd name="connsiteY2916" fmla="*/ 5128786 h 5328708"/>
              <a:gd name="connsiteX2917" fmla="*/ 3561468 w 6174102"/>
              <a:gd name="connsiteY2917" fmla="*/ 5139433 h 5328708"/>
              <a:gd name="connsiteX2918" fmla="*/ 3548039 w 6174102"/>
              <a:gd name="connsiteY2918" fmla="*/ 5136772 h 5328708"/>
              <a:gd name="connsiteX2919" fmla="*/ 3530133 w 6174102"/>
              <a:gd name="connsiteY2919" fmla="*/ 5127456 h 5328708"/>
              <a:gd name="connsiteX2920" fmla="*/ 3516704 w 6174102"/>
              <a:gd name="connsiteY2920" fmla="*/ 5126124 h 5328708"/>
              <a:gd name="connsiteX2921" fmla="*/ 3467462 w 6174102"/>
              <a:gd name="connsiteY2921" fmla="*/ 5130117 h 5328708"/>
              <a:gd name="connsiteX2922" fmla="*/ 3436127 w 6174102"/>
              <a:gd name="connsiteY2922" fmla="*/ 5131447 h 5328708"/>
              <a:gd name="connsiteX2923" fmla="*/ 3418221 w 6174102"/>
              <a:gd name="connsiteY2923" fmla="*/ 5124794 h 5328708"/>
              <a:gd name="connsiteX2924" fmla="*/ 3382411 w 6174102"/>
              <a:gd name="connsiteY2924" fmla="*/ 5124794 h 5328708"/>
              <a:gd name="connsiteX2925" fmla="*/ 3373457 w 6174102"/>
              <a:gd name="connsiteY2925" fmla="*/ 5131447 h 5328708"/>
              <a:gd name="connsiteX2926" fmla="*/ 3351074 w 6174102"/>
              <a:gd name="connsiteY2926" fmla="*/ 5135440 h 5328708"/>
              <a:gd name="connsiteX2927" fmla="*/ 3324215 w 6174102"/>
              <a:gd name="connsiteY2927" fmla="*/ 5138102 h 5328708"/>
              <a:gd name="connsiteX2928" fmla="*/ 3288404 w 6174102"/>
              <a:gd name="connsiteY2928" fmla="*/ 5132779 h 5328708"/>
              <a:gd name="connsiteX2929" fmla="*/ 3225733 w 6174102"/>
              <a:gd name="connsiteY2929" fmla="*/ 5122131 h 5328708"/>
              <a:gd name="connsiteX2930" fmla="*/ 3194398 w 6174102"/>
              <a:gd name="connsiteY2930" fmla="*/ 5124794 h 5328708"/>
              <a:gd name="connsiteX2931" fmla="*/ 3158586 w 6174102"/>
              <a:gd name="connsiteY2931" fmla="*/ 5130117 h 5328708"/>
              <a:gd name="connsiteX2932" fmla="*/ 3109345 w 6174102"/>
              <a:gd name="connsiteY2932" fmla="*/ 5128786 h 5328708"/>
              <a:gd name="connsiteX2933" fmla="*/ 3100392 w 6174102"/>
              <a:gd name="connsiteY2933" fmla="*/ 5124794 h 5328708"/>
              <a:gd name="connsiteX2934" fmla="*/ 3024292 w 6174102"/>
              <a:gd name="connsiteY2934" fmla="*/ 5131447 h 5328708"/>
              <a:gd name="connsiteX2935" fmla="*/ 2975051 w 6174102"/>
              <a:gd name="connsiteY2935" fmla="*/ 5131447 h 5328708"/>
              <a:gd name="connsiteX2936" fmla="*/ 2863138 w 6174102"/>
              <a:gd name="connsiteY2936" fmla="*/ 5132779 h 5328708"/>
              <a:gd name="connsiteX2937" fmla="*/ 2831803 w 6174102"/>
              <a:gd name="connsiteY2937" fmla="*/ 5134110 h 5328708"/>
              <a:gd name="connsiteX2938" fmla="*/ 2795992 w 6174102"/>
              <a:gd name="connsiteY2938" fmla="*/ 5132779 h 5328708"/>
              <a:gd name="connsiteX2939" fmla="*/ 2755703 w 6174102"/>
              <a:gd name="connsiteY2939" fmla="*/ 5132779 h 5328708"/>
              <a:gd name="connsiteX2940" fmla="*/ 2751226 w 6174102"/>
              <a:gd name="connsiteY2940" fmla="*/ 5124794 h 5328708"/>
              <a:gd name="connsiteX2941" fmla="*/ 2716227 w 6174102"/>
              <a:gd name="connsiteY2941" fmla="*/ 5122192 h 5328708"/>
              <a:gd name="connsiteX2942" fmla="*/ 2523803 w 6174102"/>
              <a:gd name="connsiteY2942" fmla="*/ 5122192 h 5328708"/>
              <a:gd name="connsiteX2943" fmla="*/ 2522145 w 6174102"/>
              <a:gd name="connsiteY2943" fmla="*/ 5121968 h 5328708"/>
              <a:gd name="connsiteX2944" fmla="*/ 2489131 w 6174102"/>
              <a:gd name="connsiteY2944" fmla="*/ 5121968 h 5328708"/>
              <a:gd name="connsiteX2945" fmla="*/ 2487467 w 6174102"/>
              <a:gd name="connsiteY2945" fmla="*/ 5122192 h 5328708"/>
              <a:gd name="connsiteX2946" fmla="*/ 2338882 w 6174102"/>
              <a:gd name="connsiteY2946" fmla="*/ 5122192 h 5328708"/>
              <a:gd name="connsiteX2947" fmla="*/ 2303558 w 6174102"/>
              <a:gd name="connsiteY2947" fmla="*/ 5124893 h 5328708"/>
              <a:gd name="connsiteX2948" fmla="*/ 2245364 w 6174102"/>
              <a:gd name="connsiteY2948" fmla="*/ 5128885 h 5328708"/>
              <a:gd name="connsiteX2949" fmla="*/ 2182694 w 6174102"/>
              <a:gd name="connsiteY2949" fmla="*/ 5127555 h 5328708"/>
              <a:gd name="connsiteX2950" fmla="*/ 2115546 w 6174102"/>
              <a:gd name="connsiteY2950" fmla="*/ 5123562 h 5328708"/>
              <a:gd name="connsiteX2951" fmla="*/ 2008111 w 6174102"/>
              <a:gd name="connsiteY2951" fmla="*/ 5126224 h 5328708"/>
              <a:gd name="connsiteX2952" fmla="*/ 1994681 w 6174102"/>
              <a:gd name="connsiteY2952" fmla="*/ 5126224 h 5328708"/>
              <a:gd name="connsiteX2953" fmla="*/ 1887246 w 6174102"/>
              <a:gd name="connsiteY2953" fmla="*/ 5124893 h 5328708"/>
              <a:gd name="connsiteX2954" fmla="*/ 1770857 w 6174102"/>
              <a:gd name="connsiteY2954" fmla="*/ 5124893 h 5328708"/>
              <a:gd name="connsiteX2955" fmla="*/ 1676852 w 6174102"/>
              <a:gd name="connsiteY2955" fmla="*/ 5126224 h 5328708"/>
              <a:gd name="connsiteX2956" fmla="*/ 1658946 w 6174102"/>
              <a:gd name="connsiteY2956" fmla="*/ 5130217 h 5328708"/>
              <a:gd name="connsiteX2957" fmla="*/ 1663422 w 6174102"/>
              <a:gd name="connsiteY2957" fmla="*/ 5134209 h 5328708"/>
              <a:gd name="connsiteX2958" fmla="*/ 1690281 w 6174102"/>
              <a:gd name="connsiteY2958" fmla="*/ 5135540 h 5328708"/>
              <a:gd name="connsiteX2959" fmla="*/ 1676852 w 6174102"/>
              <a:gd name="connsiteY2959" fmla="*/ 5138201 h 5328708"/>
              <a:gd name="connsiteX2960" fmla="*/ 1618658 w 6174102"/>
              <a:gd name="connsiteY2960" fmla="*/ 5138201 h 5328708"/>
              <a:gd name="connsiteX2961" fmla="*/ 1614181 w 6174102"/>
              <a:gd name="connsiteY2961" fmla="*/ 5138201 h 5328708"/>
              <a:gd name="connsiteX2962" fmla="*/ 1524651 w 6174102"/>
              <a:gd name="connsiteY2962" fmla="*/ 5135540 h 5328708"/>
              <a:gd name="connsiteX2963" fmla="*/ 1524651 w 6174102"/>
              <a:gd name="connsiteY2963" fmla="*/ 5124893 h 5328708"/>
              <a:gd name="connsiteX2964" fmla="*/ 1502269 w 6174102"/>
              <a:gd name="connsiteY2964" fmla="*/ 5124893 h 5328708"/>
              <a:gd name="connsiteX2965" fmla="*/ 1496212 w 6174102"/>
              <a:gd name="connsiteY2965" fmla="*/ 5122192 h 5328708"/>
              <a:gd name="connsiteX2966" fmla="*/ 1416390 w 6174102"/>
              <a:gd name="connsiteY2966" fmla="*/ 5122192 h 5328708"/>
              <a:gd name="connsiteX2967" fmla="*/ 1417216 w 6174102"/>
              <a:gd name="connsiteY2967" fmla="*/ 5124893 h 5328708"/>
              <a:gd name="connsiteX2968" fmla="*/ 1426170 w 6174102"/>
              <a:gd name="connsiteY2968" fmla="*/ 5126224 h 5328708"/>
              <a:gd name="connsiteX2969" fmla="*/ 1475410 w 6174102"/>
              <a:gd name="connsiteY2969" fmla="*/ 5126224 h 5328708"/>
              <a:gd name="connsiteX2970" fmla="*/ 1484363 w 6174102"/>
              <a:gd name="connsiteY2970" fmla="*/ 5128885 h 5328708"/>
              <a:gd name="connsiteX2971" fmla="*/ 1479887 w 6174102"/>
              <a:gd name="connsiteY2971" fmla="*/ 5128885 h 5328708"/>
              <a:gd name="connsiteX2972" fmla="*/ 1461980 w 6174102"/>
              <a:gd name="connsiteY2972" fmla="*/ 5130217 h 5328708"/>
              <a:gd name="connsiteX2973" fmla="*/ 1479887 w 6174102"/>
              <a:gd name="connsiteY2973" fmla="*/ 5134209 h 5328708"/>
              <a:gd name="connsiteX2974" fmla="*/ 1475410 w 6174102"/>
              <a:gd name="connsiteY2974" fmla="*/ 5140864 h 5328708"/>
              <a:gd name="connsiteX2975" fmla="*/ 1439599 w 6174102"/>
              <a:gd name="connsiteY2975" fmla="*/ 5142194 h 5328708"/>
              <a:gd name="connsiteX2976" fmla="*/ 1359022 w 6174102"/>
              <a:gd name="connsiteY2976" fmla="*/ 5144856 h 5328708"/>
              <a:gd name="connsiteX2977" fmla="*/ 1399310 w 6174102"/>
              <a:gd name="connsiteY2977" fmla="*/ 5150180 h 5328708"/>
              <a:gd name="connsiteX2978" fmla="*/ 1542557 w 6174102"/>
              <a:gd name="connsiteY2978" fmla="*/ 5150180 h 5328708"/>
              <a:gd name="connsiteX2979" fmla="*/ 1564940 w 6174102"/>
              <a:gd name="connsiteY2979" fmla="*/ 5148849 h 5328708"/>
              <a:gd name="connsiteX2980" fmla="*/ 1627610 w 6174102"/>
              <a:gd name="connsiteY2980" fmla="*/ 5144856 h 5328708"/>
              <a:gd name="connsiteX2981" fmla="*/ 1676852 w 6174102"/>
              <a:gd name="connsiteY2981" fmla="*/ 5151510 h 5328708"/>
              <a:gd name="connsiteX2982" fmla="*/ 1582846 w 6174102"/>
              <a:gd name="connsiteY2982" fmla="*/ 5154172 h 5328708"/>
              <a:gd name="connsiteX2983" fmla="*/ 1376928 w 6174102"/>
              <a:gd name="connsiteY2983" fmla="*/ 5156835 h 5328708"/>
              <a:gd name="connsiteX2984" fmla="*/ 1444074 w 6174102"/>
              <a:gd name="connsiteY2984" fmla="*/ 5160826 h 5328708"/>
              <a:gd name="connsiteX2985" fmla="*/ 1448551 w 6174102"/>
              <a:gd name="connsiteY2985" fmla="*/ 5167481 h 5328708"/>
              <a:gd name="connsiteX2986" fmla="*/ 1457505 w 6174102"/>
              <a:gd name="connsiteY2986" fmla="*/ 5170144 h 5328708"/>
              <a:gd name="connsiteX2987" fmla="*/ 1547034 w 6174102"/>
              <a:gd name="connsiteY2987" fmla="*/ 5162158 h 5328708"/>
              <a:gd name="connsiteX2988" fmla="*/ 1578369 w 6174102"/>
              <a:gd name="connsiteY2988" fmla="*/ 5163489 h 5328708"/>
              <a:gd name="connsiteX2989" fmla="*/ 1685804 w 6174102"/>
              <a:gd name="connsiteY2989" fmla="*/ 5163489 h 5328708"/>
              <a:gd name="connsiteX2990" fmla="*/ 1761905 w 6174102"/>
              <a:gd name="connsiteY2990" fmla="*/ 5166151 h 5328708"/>
              <a:gd name="connsiteX2991" fmla="*/ 1842481 w 6174102"/>
              <a:gd name="connsiteY2991" fmla="*/ 5166151 h 5328708"/>
              <a:gd name="connsiteX2992" fmla="*/ 1923058 w 6174102"/>
              <a:gd name="connsiteY2992" fmla="*/ 5166151 h 5328708"/>
              <a:gd name="connsiteX2993" fmla="*/ 1900675 w 6174102"/>
              <a:gd name="connsiteY2993" fmla="*/ 5170144 h 5328708"/>
              <a:gd name="connsiteX2994" fmla="*/ 1829052 w 6174102"/>
              <a:gd name="connsiteY2994" fmla="*/ 5170144 h 5328708"/>
              <a:gd name="connsiteX2995" fmla="*/ 1811146 w 6174102"/>
              <a:gd name="connsiteY2995" fmla="*/ 5171474 h 5328708"/>
              <a:gd name="connsiteX2996" fmla="*/ 1817948 w 6174102"/>
              <a:gd name="connsiteY2996" fmla="*/ 5175052 h 5328708"/>
              <a:gd name="connsiteX2997" fmla="*/ 1878403 w 6174102"/>
              <a:gd name="connsiteY2997" fmla="*/ 5171926 h 5328708"/>
              <a:gd name="connsiteX2998" fmla="*/ 1945551 w 6174102"/>
              <a:gd name="connsiteY2998" fmla="*/ 5167933 h 5328708"/>
              <a:gd name="connsiteX2999" fmla="*/ 2017175 w 6174102"/>
              <a:gd name="connsiteY2999" fmla="*/ 5167933 h 5328708"/>
              <a:gd name="connsiteX3000" fmla="*/ 2070892 w 6174102"/>
              <a:gd name="connsiteY3000" fmla="*/ 5170595 h 5328708"/>
              <a:gd name="connsiteX3001" fmla="*/ 2074832 w 6174102"/>
              <a:gd name="connsiteY3001" fmla="*/ 5170595 h 5328708"/>
              <a:gd name="connsiteX3002" fmla="*/ 2124500 w 6174102"/>
              <a:gd name="connsiteY3002" fmla="*/ 5162158 h 5328708"/>
              <a:gd name="connsiteX3003" fmla="*/ 2137929 w 6174102"/>
              <a:gd name="connsiteY3003" fmla="*/ 5164819 h 5328708"/>
              <a:gd name="connsiteX3004" fmla="*/ 2155835 w 6174102"/>
              <a:gd name="connsiteY3004" fmla="*/ 5174135 h 5328708"/>
              <a:gd name="connsiteX3005" fmla="*/ 2164792 w 6174102"/>
              <a:gd name="connsiteY3005" fmla="*/ 5175023 h 5328708"/>
              <a:gd name="connsiteX3006" fmla="*/ 2189781 w 6174102"/>
              <a:gd name="connsiteY3006" fmla="*/ 5173388 h 5328708"/>
              <a:gd name="connsiteX3007" fmla="*/ 2193885 w 6174102"/>
              <a:gd name="connsiteY3007" fmla="*/ 5172971 h 5328708"/>
              <a:gd name="connsiteX3008" fmla="*/ 2195859 w 6174102"/>
              <a:gd name="connsiteY3008" fmla="*/ 5172851 h 5328708"/>
              <a:gd name="connsiteX3009" fmla="*/ 2245475 w 6174102"/>
              <a:gd name="connsiteY3009" fmla="*/ 5167933 h 5328708"/>
              <a:gd name="connsiteX3010" fmla="*/ 2254427 w 6174102"/>
              <a:gd name="connsiteY3010" fmla="*/ 5169265 h 5328708"/>
              <a:gd name="connsiteX3011" fmla="*/ 2267857 w 6174102"/>
              <a:gd name="connsiteY3011" fmla="*/ 5170595 h 5328708"/>
              <a:gd name="connsiteX3012" fmla="*/ 2310898 w 6174102"/>
              <a:gd name="connsiteY3012" fmla="*/ 5171342 h 5328708"/>
              <a:gd name="connsiteX3013" fmla="*/ 2312511 w 6174102"/>
              <a:gd name="connsiteY3013" fmla="*/ 5170144 h 5328708"/>
              <a:gd name="connsiteX3014" fmla="*/ 2334894 w 6174102"/>
              <a:gd name="connsiteY3014" fmla="*/ 5166151 h 5328708"/>
              <a:gd name="connsiteX3015" fmla="*/ 2361753 w 6174102"/>
              <a:gd name="connsiteY3015" fmla="*/ 5163489 h 5328708"/>
              <a:gd name="connsiteX3016" fmla="*/ 2397565 w 6174102"/>
              <a:gd name="connsiteY3016" fmla="*/ 5168812 h 5328708"/>
              <a:gd name="connsiteX3017" fmla="*/ 2412917 w 6174102"/>
              <a:gd name="connsiteY3017" fmla="*/ 5172830 h 5328708"/>
              <a:gd name="connsiteX3018" fmla="*/ 2423974 w 6174102"/>
              <a:gd name="connsiteY3018" fmla="*/ 5173756 h 5328708"/>
              <a:gd name="connsiteX3019" fmla="*/ 2442440 w 6174102"/>
              <a:gd name="connsiteY3019" fmla="*/ 5174588 h 5328708"/>
              <a:gd name="connsiteX3020" fmla="*/ 2487205 w 6174102"/>
              <a:gd name="connsiteY3020" fmla="*/ 5174588 h 5328708"/>
              <a:gd name="connsiteX3021" fmla="*/ 2511513 w 6174102"/>
              <a:gd name="connsiteY3021" fmla="*/ 5173833 h 5328708"/>
              <a:gd name="connsiteX3022" fmla="*/ 2527383 w 6174102"/>
              <a:gd name="connsiteY3022" fmla="*/ 5171474 h 5328708"/>
              <a:gd name="connsiteX3023" fmla="*/ 2576624 w 6174102"/>
              <a:gd name="connsiteY3023" fmla="*/ 5172805 h 5328708"/>
              <a:gd name="connsiteX3024" fmla="*/ 2577898 w 6174102"/>
              <a:gd name="connsiteY3024" fmla="*/ 5173373 h 5328708"/>
              <a:gd name="connsiteX3025" fmla="*/ 2590163 w 6174102"/>
              <a:gd name="connsiteY3025" fmla="*/ 5174588 h 5328708"/>
              <a:gd name="connsiteX3026" fmla="*/ 2585393 w 6174102"/>
              <a:gd name="connsiteY3026" fmla="*/ 5176716 h 5328708"/>
              <a:gd name="connsiteX3027" fmla="*/ 2585576 w 6174102"/>
              <a:gd name="connsiteY3027" fmla="*/ 5176797 h 5328708"/>
              <a:gd name="connsiteX3028" fmla="*/ 2661676 w 6174102"/>
              <a:gd name="connsiteY3028" fmla="*/ 5170144 h 5328708"/>
              <a:gd name="connsiteX3029" fmla="*/ 2710917 w 6174102"/>
              <a:gd name="connsiteY3029" fmla="*/ 5170144 h 5328708"/>
              <a:gd name="connsiteX3030" fmla="*/ 2822830 w 6174102"/>
              <a:gd name="connsiteY3030" fmla="*/ 5168812 h 5328708"/>
              <a:gd name="connsiteX3031" fmla="*/ 2854165 w 6174102"/>
              <a:gd name="connsiteY3031" fmla="*/ 5167481 h 5328708"/>
              <a:gd name="connsiteX3032" fmla="*/ 2889976 w 6174102"/>
              <a:gd name="connsiteY3032" fmla="*/ 5168812 h 5328708"/>
              <a:gd name="connsiteX3033" fmla="*/ 2930265 w 6174102"/>
              <a:gd name="connsiteY3033" fmla="*/ 5168812 h 5328708"/>
              <a:gd name="connsiteX3034" fmla="*/ 2934742 w 6174102"/>
              <a:gd name="connsiteY3034" fmla="*/ 5176797 h 5328708"/>
              <a:gd name="connsiteX3035" fmla="*/ 2988459 w 6174102"/>
              <a:gd name="connsiteY3035" fmla="*/ 5180790 h 5328708"/>
              <a:gd name="connsiteX3036" fmla="*/ 3001888 w 6174102"/>
              <a:gd name="connsiteY3036" fmla="*/ 5179460 h 5328708"/>
              <a:gd name="connsiteX3037" fmla="*/ 3010842 w 6174102"/>
              <a:gd name="connsiteY3037" fmla="*/ 5183452 h 5328708"/>
              <a:gd name="connsiteX3038" fmla="*/ 3001888 w 6174102"/>
              <a:gd name="connsiteY3038" fmla="*/ 5187445 h 5328708"/>
              <a:gd name="connsiteX3039" fmla="*/ 2966077 w 6174102"/>
              <a:gd name="connsiteY3039" fmla="*/ 5186113 h 5328708"/>
              <a:gd name="connsiteX3040" fmla="*/ 2925788 w 6174102"/>
              <a:gd name="connsiteY3040" fmla="*/ 5188776 h 5328708"/>
              <a:gd name="connsiteX3041" fmla="*/ 2912359 w 6174102"/>
              <a:gd name="connsiteY3041" fmla="*/ 5196761 h 5328708"/>
              <a:gd name="connsiteX3042" fmla="*/ 2889976 w 6174102"/>
              <a:gd name="connsiteY3042" fmla="*/ 5199422 h 5328708"/>
              <a:gd name="connsiteX3043" fmla="*/ 2836259 w 6174102"/>
              <a:gd name="connsiteY3043" fmla="*/ 5194099 h 5328708"/>
              <a:gd name="connsiteX3044" fmla="*/ 2813876 w 6174102"/>
              <a:gd name="connsiteY3044" fmla="*/ 5194099 h 5328708"/>
              <a:gd name="connsiteX3045" fmla="*/ 2804924 w 6174102"/>
              <a:gd name="connsiteY3045" fmla="*/ 5198092 h 5328708"/>
              <a:gd name="connsiteX3046" fmla="*/ 2809400 w 6174102"/>
              <a:gd name="connsiteY3046" fmla="*/ 5204747 h 5328708"/>
              <a:gd name="connsiteX3047" fmla="*/ 2836259 w 6174102"/>
              <a:gd name="connsiteY3047" fmla="*/ 5210070 h 5328708"/>
              <a:gd name="connsiteX3048" fmla="*/ 2840735 w 6174102"/>
              <a:gd name="connsiteY3048" fmla="*/ 5212731 h 5328708"/>
              <a:gd name="connsiteX3049" fmla="*/ 2831782 w 6174102"/>
              <a:gd name="connsiteY3049" fmla="*/ 5214063 h 5328708"/>
              <a:gd name="connsiteX3050" fmla="*/ 2787018 w 6174102"/>
              <a:gd name="connsiteY3050" fmla="*/ 5212731 h 5328708"/>
              <a:gd name="connsiteX3051" fmla="*/ 2782541 w 6174102"/>
              <a:gd name="connsiteY3051" fmla="*/ 5212731 h 5328708"/>
              <a:gd name="connsiteX3052" fmla="*/ 2782541 w 6174102"/>
              <a:gd name="connsiteY3052" fmla="*/ 5215393 h 5328708"/>
              <a:gd name="connsiteX3053" fmla="*/ 2778065 w 6174102"/>
              <a:gd name="connsiteY3053" fmla="*/ 5219386 h 5328708"/>
              <a:gd name="connsiteX3054" fmla="*/ 2746729 w 6174102"/>
              <a:gd name="connsiteY3054" fmla="*/ 5219386 h 5328708"/>
              <a:gd name="connsiteX3055" fmla="*/ 2787018 w 6174102"/>
              <a:gd name="connsiteY3055" fmla="*/ 5223379 h 5328708"/>
              <a:gd name="connsiteX3056" fmla="*/ 2791494 w 6174102"/>
              <a:gd name="connsiteY3056" fmla="*/ 5227372 h 5328708"/>
              <a:gd name="connsiteX3057" fmla="*/ 2804924 w 6174102"/>
              <a:gd name="connsiteY3057" fmla="*/ 5235356 h 5328708"/>
              <a:gd name="connsiteX3058" fmla="*/ 2822830 w 6174102"/>
              <a:gd name="connsiteY3058" fmla="*/ 5235356 h 5328708"/>
              <a:gd name="connsiteX3059" fmla="*/ 2822830 w 6174102"/>
              <a:gd name="connsiteY3059" fmla="*/ 5238018 h 5328708"/>
              <a:gd name="connsiteX3060" fmla="*/ 2822830 w 6174102"/>
              <a:gd name="connsiteY3060" fmla="*/ 5239349 h 5328708"/>
              <a:gd name="connsiteX3061" fmla="*/ 2737777 w 6174102"/>
              <a:gd name="connsiteY3061" fmla="*/ 5244673 h 5328708"/>
              <a:gd name="connsiteX3062" fmla="*/ 2684059 w 6174102"/>
              <a:gd name="connsiteY3062" fmla="*/ 5251327 h 5328708"/>
              <a:gd name="connsiteX3063" fmla="*/ 2675106 w 6174102"/>
              <a:gd name="connsiteY3063" fmla="*/ 5253989 h 5328708"/>
              <a:gd name="connsiteX3064" fmla="*/ 2688536 w 6174102"/>
              <a:gd name="connsiteY3064" fmla="*/ 5256650 h 5328708"/>
              <a:gd name="connsiteX3065" fmla="*/ 2728823 w 6174102"/>
              <a:gd name="connsiteY3065" fmla="*/ 5256650 h 5328708"/>
              <a:gd name="connsiteX3066" fmla="*/ 2737777 w 6174102"/>
              <a:gd name="connsiteY3066" fmla="*/ 5257982 h 5328708"/>
              <a:gd name="connsiteX3067" fmla="*/ 2733300 w 6174102"/>
              <a:gd name="connsiteY3067" fmla="*/ 5260643 h 5328708"/>
              <a:gd name="connsiteX3068" fmla="*/ 2721549 w 6174102"/>
              <a:gd name="connsiteY3068" fmla="*/ 5261975 h 5328708"/>
              <a:gd name="connsiteX3069" fmla="*/ 2709332 w 6174102"/>
              <a:gd name="connsiteY3069" fmla="*/ 5263051 h 5328708"/>
              <a:gd name="connsiteX3070" fmla="*/ 2737887 w 6174102"/>
              <a:gd name="connsiteY3070" fmla="*/ 5262427 h 5328708"/>
              <a:gd name="connsiteX3071" fmla="*/ 2787128 w 6174102"/>
              <a:gd name="connsiteY3071" fmla="*/ 5262427 h 5328708"/>
              <a:gd name="connsiteX3072" fmla="*/ 2899041 w 6174102"/>
              <a:gd name="connsiteY3072" fmla="*/ 5261095 h 5328708"/>
              <a:gd name="connsiteX3073" fmla="*/ 2930376 w 6174102"/>
              <a:gd name="connsiteY3073" fmla="*/ 5259764 h 5328708"/>
              <a:gd name="connsiteX3074" fmla="*/ 2966187 w 6174102"/>
              <a:gd name="connsiteY3074" fmla="*/ 5261095 h 5328708"/>
              <a:gd name="connsiteX3075" fmla="*/ 3006476 w 6174102"/>
              <a:gd name="connsiteY3075" fmla="*/ 5261095 h 5328708"/>
              <a:gd name="connsiteX3076" fmla="*/ 3010842 w 6174102"/>
              <a:gd name="connsiteY3076" fmla="*/ 5268882 h 5328708"/>
              <a:gd name="connsiteX3077" fmla="*/ 3010842 w 6174102"/>
              <a:gd name="connsiteY3077" fmla="*/ 5259225 h 5328708"/>
              <a:gd name="connsiteX3078" fmla="*/ 3026282 w 6174102"/>
              <a:gd name="connsiteY3078" fmla="*/ 5258843 h 5328708"/>
              <a:gd name="connsiteX3079" fmla="*/ 3115812 w 6174102"/>
              <a:gd name="connsiteY3079" fmla="*/ 5256180 h 5328708"/>
              <a:gd name="connsiteX3080" fmla="*/ 3151623 w 6174102"/>
              <a:gd name="connsiteY3080" fmla="*/ 5261504 h 5328708"/>
              <a:gd name="connsiteX3081" fmla="*/ 3151623 w 6174102"/>
              <a:gd name="connsiteY3081" fmla="*/ 5265496 h 5328708"/>
              <a:gd name="connsiteX3082" fmla="*/ 3138194 w 6174102"/>
              <a:gd name="connsiteY3082" fmla="*/ 5269489 h 5328708"/>
              <a:gd name="connsiteX3083" fmla="*/ 3151623 w 6174102"/>
              <a:gd name="connsiteY3083" fmla="*/ 5270821 h 5328708"/>
              <a:gd name="connsiteX3084" fmla="*/ 3169529 w 6174102"/>
              <a:gd name="connsiteY3084" fmla="*/ 5270821 h 5328708"/>
              <a:gd name="connsiteX3085" fmla="*/ 3191912 w 6174102"/>
              <a:gd name="connsiteY3085" fmla="*/ 5270821 h 5328708"/>
              <a:gd name="connsiteX3086" fmla="*/ 3191912 w 6174102"/>
              <a:gd name="connsiteY3086" fmla="*/ 5274813 h 5328708"/>
              <a:gd name="connsiteX3087" fmla="*/ 3174006 w 6174102"/>
              <a:gd name="connsiteY3087" fmla="*/ 5274813 h 5328708"/>
              <a:gd name="connsiteX3088" fmla="*/ 3160577 w 6174102"/>
              <a:gd name="connsiteY3088" fmla="*/ 5280137 h 5328708"/>
              <a:gd name="connsiteX3089" fmla="*/ 3097906 w 6174102"/>
              <a:gd name="connsiteY3089" fmla="*/ 5282798 h 5328708"/>
              <a:gd name="connsiteX3090" fmla="*/ 3078415 w 6174102"/>
              <a:gd name="connsiteY3090" fmla="*/ 5279587 h 5328708"/>
              <a:gd name="connsiteX3091" fmla="*/ 3078098 w 6174102"/>
              <a:gd name="connsiteY3091" fmla="*/ 5279728 h 5328708"/>
              <a:gd name="connsiteX3092" fmla="*/ 3042288 w 6174102"/>
              <a:gd name="connsiteY3092" fmla="*/ 5278396 h 5328708"/>
              <a:gd name="connsiteX3093" fmla="*/ 3012601 w 6174102"/>
              <a:gd name="connsiteY3093" fmla="*/ 5280359 h 5328708"/>
              <a:gd name="connsiteX3094" fmla="*/ 3026282 w 6174102"/>
              <a:gd name="connsiteY3094" fmla="*/ 5282798 h 5328708"/>
              <a:gd name="connsiteX3095" fmla="*/ 3062094 w 6174102"/>
              <a:gd name="connsiteY3095" fmla="*/ 5282798 h 5328708"/>
              <a:gd name="connsiteX3096" fmla="*/ 3097906 w 6174102"/>
              <a:gd name="connsiteY3096" fmla="*/ 5284130 h 5328708"/>
              <a:gd name="connsiteX3097" fmla="*/ 3124765 w 6174102"/>
              <a:gd name="connsiteY3097" fmla="*/ 5286791 h 5328708"/>
              <a:gd name="connsiteX3098" fmla="*/ 3209818 w 6174102"/>
              <a:gd name="connsiteY3098" fmla="*/ 5286791 h 5328708"/>
              <a:gd name="connsiteX3099" fmla="*/ 3259059 w 6174102"/>
              <a:gd name="connsiteY3099" fmla="*/ 5289453 h 5328708"/>
              <a:gd name="connsiteX3100" fmla="*/ 3268012 w 6174102"/>
              <a:gd name="connsiteY3100" fmla="*/ 5289453 h 5328708"/>
              <a:gd name="connsiteX3101" fmla="*/ 3335159 w 6174102"/>
              <a:gd name="connsiteY3101" fmla="*/ 5289453 h 5328708"/>
              <a:gd name="connsiteX3102" fmla="*/ 3402306 w 6174102"/>
              <a:gd name="connsiteY3102" fmla="*/ 5289453 h 5328708"/>
              <a:gd name="connsiteX3103" fmla="*/ 3599271 w 6174102"/>
              <a:gd name="connsiteY3103" fmla="*/ 5292114 h 5328708"/>
              <a:gd name="connsiteX3104" fmla="*/ 3603747 w 6174102"/>
              <a:gd name="connsiteY3104" fmla="*/ 5290784 h 5328708"/>
              <a:gd name="connsiteX3105" fmla="*/ 3585842 w 6174102"/>
              <a:gd name="connsiteY3105" fmla="*/ 5289453 h 5328708"/>
              <a:gd name="connsiteX3106" fmla="*/ 3581365 w 6174102"/>
              <a:gd name="connsiteY3106" fmla="*/ 5288121 h 5328708"/>
              <a:gd name="connsiteX3107" fmla="*/ 3585842 w 6174102"/>
              <a:gd name="connsiteY3107" fmla="*/ 5285460 h 5328708"/>
              <a:gd name="connsiteX3108" fmla="*/ 3599271 w 6174102"/>
              <a:gd name="connsiteY3108" fmla="*/ 5282798 h 5328708"/>
              <a:gd name="connsiteX3109" fmla="*/ 3675371 w 6174102"/>
              <a:gd name="connsiteY3109" fmla="*/ 5280137 h 5328708"/>
              <a:gd name="connsiteX3110" fmla="*/ 3921577 w 6174102"/>
              <a:gd name="connsiteY3110" fmla="*/ 5280137 h 5328708"/>
              <a:gd name="connsiteX3111" fmla="*/ 3984248 w 6174102"/>
              <a:gd name="connsiteY3111" fmla="*/ 5272151 h 5328708"/>
              <a:gd name="connsiteX3112" fmla="*/ 3966342 w 6174102"/>
              <a:gd name="connsiteY3112" fmla="*/ 5268159 h 5328708"/>
              <a:gd name="connsiteX3113" fmla="*/ 3921577 w 6174102"/>
              <a:gd name="connsiteY3113" fmla="*/ 5273482 h 5328708"/>
              <a:gd name="connsiteX3114" fmla="*/ 3908148 w 6174102"/>
              <a:gd name="connsiteY3114" fmla="*/ 5274813 h 5328708"/>
              <a:gd name="connsiteX3115" fmla="*/ 3863383 w 6174102"/>
              <a:gd name="connsiteY3115" fmla="*/ 5273482 h 5328708"/>
              <a:gd name="connsiteX3116" fmla="*/ 3787283 w 6174102"/>
              <a:gd name="connsiteY3116" fmla="*/ 5269489 h 5328708"/>
              <a:gd name="connsiteX3117" fmla="*/ 3755948 w 6174102"/>
              <a:gd name="connsiteY3117" fmla="*/ 5268159 h 5328708"/>
              <a:gd name="connsiteX3118" fmla="*/ 3702230 w 6174102"/>
              <a:gd name="connsiteY3118" fmla="*/ 5272151 h 5328708"/>
              <a:gd name="connsiteX3119" fmla="*/ 3675371 w 6174102"/>
              <a:gd name="connsiteY3119" fmla="*/ 5272151 h 5328708"/>
              <a:gd name="connsiteX3120" fmla="*/ 3626130 w 6174102"/>
              <a:gd name="connsiteY3120" fmla="*/ 5272151 h 5328708"/>
              <a:gd name="connsiteX3121" fmla="*/ 3590318 w 6174102"/>
              <a:gd name="connsiteY3121" fmla="*/ 5270821 h 5328708"/>
              <a:gd name="connsiteX3122" fmla="*/ 3505266 w 6174102"/>
              <a:gd name="connsiteY3122" fmla="*/ 5264166 h 5328708"/>
              <a:gd name="connsiteX3123" fmla="*/ 3482883 w 6174102"/>
              <a:gd name="connsiteY3123" fmla="*/ 5266828 h 5328708"/>
              <a:gd name="connsiteX3124" fmla="*/ 3415735 w 6174102"/>
              <a:gd name="connsiteY3124" fmla="*/ 5273482 h 5328708"/>
              <a:gd name="connsiteX3125" fmla="*/ 3344112 w 6174102"/>
              <a:gd name="connsiteY3125" fmla="*/ 5273482 h 5328708"/>
              <a:gd name="connsiteX3126" fmla="*/ 3259059 w 6174102"/>
              <a:gd name="connsiteY3126" fmla="*/ 5268159 h 5328708"/>
              <a:gd name="connsiteX3127" fmla="*/ 3236677 w 6174102"/>
              <a:gd name="connsiteY3127" fmla="*/ 5268159 h 5328708"/>
              <a:gd name="connsiteX3128" fmla="*/ 3214295 w 6174102"/>
              <a:gd name="connsiteY3128" fmla="*/ 5264166 h 5328708"/>
              <a:gd name="connsiteX3129" fmla="*/ 3294871 w 6174102"/>
              <a:gd name="connsiteY3129" fmla="*/ 5261504 h 5328708"/>
              <a:gd name="connsiteX3130" fmla="*/ 3397830 w 6174102"/>
              <a:gd name="connsiteY3130" fmla="*/ 5256180 h 5328708"/>
              <a:gd name="connsiteX3131" fmla="*/ 3464977 w 6174102"/>
              <a:gd name="connsiteY3131" fmla="*/ 5252188 h 5328708"/>
              <a:gd name="connsiteX3132" fmla="*/ 3536601 w 6174102"/>
              <a:gd name="connsiteY3132" fmla="*/ 5252188 h 5328708"/>
              <a:gd name="connsiteX3133" fmla="*/ 3590318 w 6174102"/>
              <a:gd name="connsiteY3133" fmla="*/ 5254850 h 5328708"/>
              <a:gd name="connsiteX3134" fmla="*/ 3639559 w 6174102"/>
              <a:gd name="connsiteY3134" fmla="*/ 5254850 h 5328708"/>
              <a:gd name="connsiteX3135" fmla="*/ 3648513 w 6174102"/>
              <a:gd name="connsiteY3135" fmla="*/ 5254850 h 5328708"/>
              <a:gd name="connsiteX3136" fmla="*/ 3711183 w 6174102"/>
              <a:gd name="connsiteY3136" fmla="*/ 5257512 h 5328708"/>
              <a:gd name="connsiteX3137" fmla="*/ 3764901 w 6174102"/>
              <a:gd name="connsiteY3137" fmla="*/ 5252188 h 5328708"/>
              <a:gd name="connsiteX3138" fmla="*/ 3773854 w 6174102"/>
              <a:gd name="connsiteY3138" fmla="*/ 5253519 h 5328708"/>
              <a:gd name="connsiteX3139" fmla="*/ 3787283 w 6174102"/>
              <a:gd name="connsiteY3139" fmla="*/ 5254850 h 5328708"/>
              <a:gd name="connsiteX3140" fmla="*/ 3921577 w 6174102"/>
              <a:gd name="connsiteY3140" fmla="*/ 5256180 h 5328708"/>
              <a:gd name="connsiteX3141" fmla="*/ 3961865 w 6174102"/>
              <a:gd name="connsiteY3141" fmla="*/ 5258843 h 5328708"/>
              <a:gd name="connsiteX3142" fmla="*/ 4006631 w 6174102"/>
              <a:gd name="connsiteY3142" fmla="*/ 5258843 h 5328708"/>
              <a:gd name="connsiteX3143" fmla="*/ 4078254 w 6174102"/>
              <a:gd name="connsiteY3143" fmla="*/ 5257512 h 5328708"/>
              <a:gd name="connsiteX3144" fmla="*/ 4096160 w 6174102"/>
              <a:gd name="connsiteY3144" fmla="*/ 5257512 h 5328708"/>
              <a:gd name="connsiteX3145" fmla="*/ 4109589 w 6174102"/>
              <a:gd name="connsiteY3145" fmla="*/ 5258843 h 5328708"/>
              <a:gd name="connsiteX3146" fmla="*/ 4100637 w 6174102"/>
              <a:gd name="connsiteY3146" fmla="*/ 5262835 h 5328708"/>
              <a:gd name="connsiteX3147" fmla="*/ 4055872 w 6174102"/>
              <a:gd name="connsiteY3147" fmla="*/ 5268159 h 5328708"/>
              <a:gd name="connsiteX3148" fmla="*/ 4037966 w 6174102"/>
              <a:gd name="connsiteY3148" fmla="*/ 5272151 h 5328708"/>
              <a:gd name="connsiteX3149" fmla="*/ 4105114 w 6174102"/>
              <a:gd name="connsiteY3149" fmla="*/ 5277475 h 5328708"/>
              <a:gd name="connsiteX3150" fmla="*/ 4154355 w 6174102"/>
              <a:gd name="connsiteY3150" fmla="*/ 5282798 h 5328708"/>
              <a:gd name="connsiteX3151" fmla="*/ 4163307 w 6174102"/>
              <a:gd name="connsiteY3151" fmla="*/ 5288121 h 5328708"/>
              <a:gd name="connsiteX3152" fmla="*/ 4145401 w 6174102"/>
              <a:gd name="connsiteY3152" fmla="*/ 5289453 h 5328708"/>
              <a:gd name="connsiteX3153" fmla="*/ 4055872 w 6174102"/>
              <a:gd name="connsiteY3153" fmla="*/ 5289453 h 5328708"/>
              <a:gd name="connsiteX3154" fmla="*/ 3899195 w 6174102"/>
              <a:gd name="connsiteY3154" fmla="*/ 5301430 h 5328708"/>
              <a:gd name="connsiteX3155" fmla="*/ 3841001 w 6174102"/>
              <a:gd name="connsiteY3155" fmla="*/ 5305423 h 5328708"/>
              <a:gd name="connsiteX3156" fmla="*/ 3778331 w 6174102"/>
              <a:gd name="connsiteY3156" fmla="*/ 5304092 h 5328708"/>
              <a:gd name="connsiteX3157" fmla="*/ 3711183 w 6174102"/>
              <a:gd name="connsiteY3157" fmla="*/ 5300100 h 5328708"/>
              <a:gd name="connsiteX3158" fmla="*/ 3603747 w 6174102"/>
              <a:gd name="connsiteY3158" fmla="*/ 5302762 h 5328708"/>
              <a:gd name="connsiteX3159" fmla="*/ 3590318 w 6174102"/>
              <a:gd name="connsiteY3159" fmla="*/ 5302762 h 5328708"/>
              <a:gd name="connsiteX3160" fmla="*/ 3482883 w 6174102"/>
              <a:gd name="connsiteY3160" fmla="*/ 5301430 h 5328708"/>
              <a:gd name="connsiteX3161" fmla="*/ 3366494 w 6174102"/>
              <a:gd name="connsiteY3161" fmla="*/ 5301430 h 5328708"/>
              <a:gd name="connsiteX3162" fmla="*/ 3272488 w 6174102"/>
              <a:gd name="connsiteY3162" fmla="*/ 5302762 h 5328708"/>
              <a:gd name="connsiteX3163" fmla="*/ 3254582 w 6174102"/>
              <a:gd name="connsiteY3163" fmla="*/ 5306755 h 5328708"/>
              <a:gd name="connsiteX3164" fmla="*/ 3259059 w 6174102"/>
              <a:gd name="connsiteY3164" fmla="*/ 5310746 h 5328708"/>
              <a:gd name="connsiteX3165" fmla="*/ 3285918 w 6174102"/>
              <a:gd name="connsiteY3165" fmla="*/ 5312078 h 5328708"/>
              <a:gd name="connsiteX3166" fmla="*/ 3272488 w 6174102"/>
              <a:gd name="connsiteY3166" fmla="*/ 5314739 h 5328708"/>
              <a:gd name="connsiteX3167" fmla="*/ 3214295 w 6174102"/>
              <a:gd name="connsiteY3167" fmla="*/ 5314739 h 5328708"/>
              <a:gd name="connsiteX3168" fmla="*/ 3209818 w 6174102"/>
              <a:gd name="connsiteY3168" fmla="*/ 5314739 h 5328708"/>
              <a:gd name="connsiteX3169" fmla="*/ 3120288 w 6174102"/>
              <a:gd name="connsiteY3169" fmla="*/ 5312078 h 5328708"/>
              <a:gd name="connsiteX3170" fmla="*/ 3120288 w 6174102"/>
              <a:gd name="connsiteY3170" fmla="*/ 5301430 h 5328708"/>
              <a:gd name="connsiteX3171" fmla="*/ 3097906 w 6174102"/>
              <a:gd name="connsiteY3171" fmla="*/ 5301430 h 5328708"/>
              <a:gd name="connsiteX3172" fmla="*/ 3088952 w 6174102"/>
              <a:gd name="connsiteY3172" fmla="*/ 5297439 h 5328708"/>
              <a:gd name="connsiteX3173" fmla="*/ 3044188 w 6174102"/>
              <a:gd name="connsiteY3173" fmla="*/ 5294776 h 5328708"/>
              <a:gd name="connsiteX3174" fmla="*/ 3017330 w 6174102"/>
              <a:gd name="connsiteY3174" fmla="*/ 5296107 h 5328708"/>
              <a:gd name="connsiteX3175" fmla="*/ 3012853 w 6174102"/>
              <a:gd name="connsiteY3175" fmla="*/ 5301430 h 5328708"/>
              <a:gd name="connsiteX3176" fmla="*/ 3021807 w 6174102"/>
              <a:gd name="connsiteY3176" fmla="*/ 5302762 h 5328708"/>
              <a:gd name="connsiteX3177" fmla="*/ 3071047 w 6174102"/>
              <a:gd name="connsiteY3177" fmla="*/ 5302762 h 5328708"/>
              <a:gd name="connsiteX3178" fmla="*/ 3080000 w 6174102"/>
              <a:gd name="connsiteY3178" fmla="*/ 5305423 h 5328708"/>
              <a:gd name="connsiteX3179" fmla="*/ 3075524 w 6174102"/>
              <a:gd name="connsiteY3179" fmla="*/ 5305423 h 5328708"/>
              <a:gd name="connsiteX3180" fmla="*/ 3057617 w 6174102"/>
              <a:gd name="connsiteY3180" fmla="*/ 5306755 h 5328708"/>
              <a:gd name="connsiteX3181" fmla="*/ 3075524 w 6174102"/>
              <a:gd name="connsiteY3181" fmla="*/ 5310746 h 5328708"/>
              <a:gd name="connsiteX3182" fmla="*/ 3071047 w 6174102"/>
              <a:gd name="connsiteY3182" fmla="*/ 5317401 h 5328708"/>
              <a:gd name="connsiteX3183" fmla="*/ 3035236 w 6174102"/>
              <a:gd name="connsiteY3183" fmla="*/ 5318732 h 5328708"/>
              <a:gd name="connsiteX3184" fmla="*/ 3010842 w 6174102"/>
              <a:gd name="connsiteY3184" fmla="*/ 5319538 h 5328708"/>
              <a:gd name="connsiteX3185" fmla="*/ 3010842 w 6174102"/>
              <a:gd name="connsiteY3185" fmla="*/ 5280474 h 5328708"/>
              <a:gd name="connsiteX3186" fmla="*/ 3001999 w 6174102"/>
              <a:gd name="connsiteY3186" fmla="*/ 5281059 h 5328708"/>
              <a:gd name="connsiteX3187" fmla="*/ 2988570 w 6174102"/>
              <a:gd name="connsiteY3187" fmla="*/ 5289044 h 5328708"/>
              <a:gd name="connsiteX3188" fmla="*/ 2966187 w 6174102"/>
              <a:gd name="connsiteY3188" fmla="*/ 5291705 h 5328708"/>
              <a:gd name="connsiteX3189" fmla="*/ 2912470 w 6174102"/>
              <a:gd name="connsiteY3189" fmla="*/ 5286382 h 5328708"/>
              <a:gd name="connsiteX3190" fmla="*/ 2890087 w 6174102"/>
              <a:gd name="connsiteY3190" fmla="*/ 5286382 h 5328708"/>
              <a:gd name="connsiteX3191" fmla="*/ 2881135 w 6174102"/>
              <a:gd name="connsiteY3191" fmla="*/ 5290375 h 5328708"/>
              <a:gd name="connsiteX3192" fmla="*/ 2885610 w 6174102"/>
              <a:gd name="connsiteY3192" fmla="*/ 5297030 h 5328708"/>
              <a:gd name="connsiteX3193" fmla="*/ 2912470 w 6174102"/>
              <a:gd name="connsiteY3193" fmla="*/ 5302353 h 5328708"/>
              <a:gd name="connsiteX3194" fmla="*/ 2916945 w 6174102"/>
              <a:gd name="connsiteY3194" fmla="*/ 5305014 h 5328708"/>
              <a:gd name="connsiteX3195" fmla="*/ 2907993 w 6174102"/>
              <a:gd name="connsiteY3195" fmla="*/ 5306346 h 5328708"/>
              <a:gd name="connsiteX3196" fmla="*/ 2863229 w 6174102"/>
              <a:gd name="connsiteY3196" fmla="*/ 5305014 h 5328708"/>
              <a:gd name="connsiteX3197" fmla="*/ 2858752 w 6174102"/>
              <a:gd name="connsiteY3197" fmla="*/ 5305014 h 5328708"/>
              <a:gd name="connsiteX3198" fmla="*/ 2858752 w 6174102"/>
              <a:gd name="connsiteY3198" fmla="*/ 5307676 h 5328708"/>
              <a:gd name="connsiteX3199" fmla="*/ 2854275 w 6174102"/>
              <a:gd name="connsiteY3199" fmla="*/ 5311669 h 5328708"/>
              <a:gd name="connsiteX3200" fmla="*/ 2822940 w 6174102"/>
              <a:gd name="connsiteY3200" fmla="*/ 5311669 h 5328708"/>
              <a:gd name="connsiteX3201" fmla="*/ 2863229 w 6174102"/>
              <a:gd name="connsiteY3201" fmla="*/ 5315662 h 5328708"/>
              <a:gd name="connsiteX3202" fmla="*/ 2867704 w 6174102"/>
              <a:gd name="connsiteY3202" fmla="*/ 5319654 h 5328708"/>
              <a:gd name="connsiteX3203" fmla="*/ 2881135 w 6174102"/>
              <a:gd name="connsiteY3203" fmla="*/ 5327639 h 5328708"/>
              <a:gd name="connsiteX3204" fmla="*/ 2899041 w 6174102"/>
              <a:gd name="connsiteY3204" fmla="*/ 5327639 h 5328708"/>
              <a:gd name="connsiteX3205" fmla="*/ 2899041 w 6174102"/>
              <a:gd name="connsiteY3205" fmla="*/ 5328410 h 5328708"/>
              <a:gd name="connsiteX3206" fmla="*/ 3010842 w 6174102"/>
              <a:gd name="connsiteY3206" fmla="*/ 5328410 h 5328708"/>
              <a:gd name="connsiteX3207" fmla="*/ 3010842 w 6174102"/>
              <a:gd name="connsiteY3207" fmla="*/ 5326717 h 5328708"/>
              <a:gd name="connsiteX3208" fmla="*/ 3138194 w 6174102"/>
              <a:gd name="connsiteY3208" fmla="*/ 5326717 h 5328708"/>
              <a:gd name="connsiteX3209" fmla="*/ 3160577 w 6174102"/>
              <a:gd name="connsiteY3209" fmla="*/ 5325387 h 5328708"/>
              <a:gd name="connsiteX3210" fmla="*/ 3190233 w 6174102"/>
              <a:gd name="connsiteY3210" fmla="*/ 5321394 h 5328708"/>
              <a:gd name="connsiteX3211" fmla="*/ 3223247 w 6174102"/>
              <a:gd name="connsiteY3211" fmla="*/ 5321394 h 5328708"/>
              <a:gd name="connsiteX3212" fmla="*/ 3272488 w 6174102"/>
              <a:gd name="connsiteY3212" fmla="*/ 5328048 h 5328708"/>
              <a:gd name="connsiteX3213" fmla="*/ 3249827 w 6174102"/>
              <a:gd name="connsiteY3213" fmla="*/ 5328410 h 5328708"/>
              <a:gd name="connsiteX3214" fmla="*/ 6174102 w 6174102"/>
              <a:gd name="connsiteY3214" fmla="*/ 5328410 h 5328708"/>
              <a:gd name="connsiteX3215" fmla="*/ 3332460 w 6174102"/>
              <a:gd name="connsiteY3215" fmla="*/ 423588 h 5328708"/>
              <a:gd name="connsiteX3216" fmla="*/ 3114577 w 6174102"/>
              <a:gd name="connsiteY3216" fmla="*/ 797562 h 5328708"/>
              <a:gd name="connsiteX3217" fmla="*/ 3110310 w 6174102"/>
              <a:gd name="connsiteY3217" fmla="*/ 796926 h 5328708"/>
              <a:gd name="connsiteX3218" fmla="*/ 3120115 w 6174102"/>
              <a:gd name="connsiteY3218" fmla="*/ 781605 h 5328708"/>
              <a:gd name="connsiteX3219" fmla="*/ 3122368 w 6174102"/>
              <a:gd name="connsiteY3219" fmla="*/ 777736 h 5328708"/>
              <a:gd name="connsiteX3220" fmla="*/ 3151664 w 6174102"/>
              <a:gd name="connsiteY3220" fmla="*/ 727454 h 5328708"/>
              <a:gd name="connsiteX3221" fmla="*/ 3155194 w 6174102"/>
              <a:gd name="connsiteY3221" fmla="*/ 713969 h 5328708"/>
              <a:gd name="connsiteX3222" fmla="*/ 3140056 w 6174102"/>
              <a:gd name="connsiteY3222" fmla="*/ 736234 h 5328708"/>
              <a:gd name="connsiteX3223" fmla="*/ 3132956 w 6174102"/>
              <a:gd name="connsiteY3223" fmla="*/ 737279 h 5328708"/>
              <a:gd name="connsiteX3224" fmla="*/ 3137123 w 6174102"/>
              <a:gd name="connsiteY3224" fmla="*/ 718983 h 5328708"/>
              <a:gd name="connsiteX3225" fmla="*/ 3182829 w 6174102"/>
              <a:gd name="connsiteY3225" fmla="*/ 636815 h 5328708"/>
              <a:gd name="connsiteX3226" fmla="*/ 3241422 w 6174102"/>
              <a:gd name="connsiteY3226" fmla="*/ 536250 h 5328708"/>
              <a:gd name="connsiteX3227" fmla="*/ 3297121 w 6174102"/>
              <a:gd name="connsiteY3227" fmla="*/ 444363 h 5328708"/>
              <a:gd name="connsiteX3228" fmla="*/ 3303881 w 6174102"/>
              <a:gd name="connsiteY3228" fmla="*/ 432760 h 5328708"/>
              <a:gd name="connsiteX3229" fmla="*/ 3319644 w 6174102"/>
              <a:gd name="connsiteY3229" fmla="*/ 401470 h 5328708"/>
              <a:gd name="connsiteX3230" fmla="*/ 3285224 w 6174102"/>
              <a:gd name="connsiteY3230" fmla="*/ 342057 h 5328708"/>
              <a:gd name="connsiteX3231" fmla="*/ 3268252 w 6174102"/>
              <a:gd name="connsiteY3231" fmla="*/ 360193 h 5328708"/>
              <a:gd name="connsiteX3232" fmla="*/ 3263746 w 6174102"/>
              <a:gd name="connsiteY3232" fmla="*/ 367929 h 5328708"/>
              <a:gd name="connsiteX3233" fmla="*/ 3238957 w 6174102"/>
              <a:gd name="connsiteY3233" fmla="*/ 410476 h 5328708"/>
              <a:gd name="connsiteX3234" fmla="*/ 3208684 w 6174102"/>
              <a:gd name="connsiteY3234" fmla="*/ 455007 h 5328708"/>
              <a:gd name="connsiteX3235" fmla="*/ 3172628 w 6174102"/>
              <a:gd name="connsiteY3235" fmla="*/ 516894 h 5328708"/>
              <a:gd name="connsiteX3236" fmla="*/ 3143672 w 6174102"/>
              <a:gd name="connsiteY3236" fmla="*/ 577737 h 5328708"/>
              <a:gd name="connsiteX3237" fmla="*/ 3098305 w 6174102"/>
              <a:gd name="connsiteY3237" fmla="*/ 670462 h 5328708"/>
              <a:gd name="connsiteX3238" fmla="*/ 3060975 w 6174102"/>
              <a:gd name="connsiteY3238" fmla="*/ 741967 h 5328708"/>
              <a:gd name="connsiteX3239" fmla="*/ 3077089 w 6174102"/>
              <a:gd name="connsiteY3239" fmla="*/ 725452 h 5328708"/>
              <a:gd name="connsiteX3240" fmla="*/ 3088356 w 6174102"/>
              <a:gd name="connsiteY3240" fmla="*/ 706113 h 5328708"/>
              <a:gd name="connsiteX3241" fmla="*/ 3137635 w 6174102"/>
              <a:gd name="connsiteY3241" fmla="*/ 636387 h 5328708"/>
              <a:gd name="connsiteX3242" fmla="*/ 3173690 w 6174102"/>
              <a:gd name="connsiteY3242" fmla="*/ 574501 h 5328708"/>
              <a:gd name="connsiteX3243" fmla="*/ 3199415 w 6174102"/>
              <a:gd name="connsiteY3243" fmla="*/ 511777 h 5328708"/>
              <a:gd name="connsiteX3244" fmla="*/ 3207450 w 6174102"/>
              <a:gd name="connsiteY3244" fmla="*/ 490554 h 5328708"/>
              <a:gd name="connsiteX3245" fmla="*/ 3258345 w 6174102"/>
              <a:gd name="connsiteY3245" fmla="*/ 421772 h 5328708"/>
              <a:gd name="connsiteX3246" fmla="*/ 3277990 w 6174102"/>
              <a:gd name="connsiteY3246" fmla="*/ 391770 h 5328708"/>
              <a:gd name="connsiteX3247" fmla="*/ 3296057 w 6174102"/>
              <a:gd name="connsiteY3247" fmla="*/ 360757 h 5328708"/>
              <a:gd name="connsiteX3248" fmla="*/ 3106213 w 6174102"/>
              <a:gd name="connsiteY3248" fmla="*/ 33075 h 5328708"/>
              <a:gd name="connsiteX3249" fmla="*/ 3093982 w 6174102"/>
              <a:gd name="connsiteY3249" fmla="*/ 54066 h 5328708"/>
              <a:gd name="connsiteX3250" fmla="*/ 3082866 w 6174102"/>
              <a:gd name="connsiteY3250" fmla="*/ 65460 h 5328708"/>
              <a:gd name="connsiteX3251" fmla="*/ 3086149 w 6174102"/>
              <a:gd name="connsiteY3251" fmla="*/ 67373 h 5328708"/>
              <a:gd name="connsiteX3252" fmla="*/ 3082004 w 6174102"/>
              <a:gd name="connsiteY3252" fmla="*/ 72516 h 5328708"/>
              <a:gd name="connsiteX3253" fmla="*/ 3041739 w 6174102"/>
              <a:gd name="connsiteY3253" fmla="*/ 126769 h 5328708"/>
              <a:gd name="connsiteX3254" fmla="*/ 3045906 w 6174102"/>
              <a:gd name="connsiteY3254" fmla="*/ 108473 h 5328708"/>
              <a:gd name="connsiteX3255" fmla="*/ 3061978 w 6174102"/>
              <a:gd name="connsiteY3255" fmla="*/ 66030 h 5328708"/>
              <a:gd name="connsiteX3256" fmla="*/ 3061637 w 6174102"/>
              <a:gd name="connsiteY3256" fmla="*/ 55471 h 5328708"/>
              <a:gd name="connsiteX3257" fmla="*/ 3053262 w 6174102"/>
              <a:gd name="connsiteY3257" fmla="*/ 66134 h 5328708"/>
              <a:gd name="connsiteX3258" fmla="*/ 3044248 w 6174102"/>
              <a:gd name="connsiteY3258" fmla="*/ 81606 h 5328708"/>
              <a:gd name="connsiteX3259" fmla="*/ 3009808 w 6174102"/>
              <a:gd name="connsiteY3259" fmla="*/ 144432 h 5328708"/>
              <a:gd name="connsiteX3260" fmla="*/ 2987273 w 6174102"/>
              <a:gd name="connsiteY3260" fmla="*/ 183112 h 5328708"/>
              <a:gd name="connsiteX3261" fmla="*/ 2963759 w 6174102"/>
              <a:gd name="connsiteY3261" fmla="*/ 216040 h 5328708"/>
              <a:gd name="connsiteX3262" fmla="*/ 2929756 w 6174102"/>
              <a:gd name="connsiteY3262" fmla="*/ 273941 h 5328708"/>
              <a:gd name="connsiteX3263" fmla="*/ 2905803 w 6174102"/>
              <a:gd name="connsiteY3263" fmla="*/ 312844 h 5328708"/>
              <a:gd name="connsiteX3264" fmla="*/ 2870368 w 6174102"/>
              <a:gd name="connsiteY3264" fmla="*/ 374006 h 5328708"/>
              <a:gd name="connsiteX3265" fmla="*/ 2870357 w 6174102"/>
              <a:gd name="connsiteY3265" fmla="*/ 374035 h 5328708"/>
              <a:gd name="connsiteX3266" fmla="*/ 2859462 w 6174102"/>
              <a:gd name="connsiteY3266" fmla="*/ 398772 h 5328708"/>
              <a:gd name="connsiteX3267" fmla="*/ 2845468 w 6174102"/>
              <a:gd name="connsiteY3267" fmla="*/ 428828 h 5328708"/>
              <a:gd name="connsiteX3268" fmla="*/ 2827455 w 6174102"/>
              <a:gd name="connsiteY3268" fmla="*/ 448078 h 5328708"/>
              <a:gd name="connsiteX3269" fmla="*/ 2701935 w 6174102"/>
              <a:gd name="connsiteY3269" fmla="*/ 664731 h 5328708"/>
              <a:gd name="connsiteX3270" fmla="*/ 2700101 w 6174102"/>
              <a:gd name="connsiteY3270" fmla="*/ 668583 h 5328708"/>
              <a:gd name="connsiteX3271" fmla="*/ 2654734 w 6174102"/>
              <a:gd name="connsiteY3271" fmla="*/ 761310 h 5328708"/>
              <a:gd name="connsiteX3272" fmla="*/ 2617403 w 6174102"/>
              <a:gd name="connsiteY3272" fmla="*/ 832815 h 5328708"/>
              <a:gd name="connsiteX3273" fmla="*/ 2633517 w 6174102"/>
              <a:gd name="connsiteY3273" fmla="*/ 816300 h 5328708"/>
              <a:gd name="connsiteX3274" fmla="*/ 2644785 w 6174102"/>
              <a:gd name="connsiteY3274" fmla="*/ 796960 h 5328708"/>
              <a:gd name="connsiteX3275" fmla="*/ 2694064 w 6174102"/>
              <a:gd name="connsiteY3275" fmla="*/ 727235 h 5328708"/>
              <a:gd name="connsiteX3276" fmla="*/ 2730119 w 6174102"/>
              <a:gd name="connsiteY3276" fmla="*/ 665349 h 5328708"/>
              <a:gd name="connsiteX3277" fmla="*/ 2755844 w 6174102"/>
              <a:gd name="connsiteY3277" fmla="*/ 602625 h 5328708"/>
              <a:gd name="connsiteX3278" fmla="*/ 2763879 w 6174102"/>
              <a:gd name="connsiteY3278" fmla="*/ 581402 h 5328708"/>
              <a:gd name="connsiteX3279" fmla="*/ 2814774 w 6174102"/>
              <a:gd name="connsiteY3279" fmla="*/ 512619 h 5328708"/>
              <a:gd name="connsiteX3280" fmla="*/ 2834417 w 6174102"/>
              <a:gd name="connsiteY3280" fmla="*/ 482616 h 5328708"/>
              <a:gd name="connsiteX3281" fmla="*/ 2859206 w 6174102"/>
              <a:gd name="connsiteY3281" fmla="*/ 440069 h 5328708"/>
              <a:gd name="connsiteX3282" fmla="*/ 2872727 w 6174102"/>
              <a:gd name="connsiteY3282" fmla="*/ 416863 h 5328708"/>
              <a:gd name="connsiteX3283" fmla="*/ 2894922 w 6174102"/>
              <a:gd name="connsiteY3283" fmla="*/ 367624 h 5328708"/>
              <a:gd name="connsiteX3284" fmla="*/ 2912311 w 6174102"/>
              <a:gd name="connsiteY3284" fmla="*/ 341490 h 5328708"/>
              <a:gd name="connsiteX3285" fmla="*/ 2955467 w 6174102"/>
              <a:gd name="connsiteY3285" fmla="*/ 278560 h 5328708"/>
              <a:gd name="connsiteX3286" fmla="*/ 2979618 w 6174102"/>
              <a:gd name="connsiteY3286" fmla="*/ 240821 h 5328708"/>
              <a:gd name="connsiteX3287" fmla="*/ 2984763 w 6174102"/>
              <a:gd name="connsiteY3287" fmla="*/ 228277 h 5328708"/>
              <a:gd name="connsiteX3288" fmla="*/ 3000835 w 6174102"/>
              <a:gd name="connsiteY3288" fmla="*/ 185832 h 5328708"/>
              <a:gd name="connsiteX3289" fmla="*/ 3014697 w 6174102"/>
              <a:gd name="connsiteY3289" fmla="*/ 173185 h 5328708"/>
              <a:gd name="connsiteX3290" fmla="*/ 2992842 w 6174102"/>
              <a:gd name="connsiteY3290" fmla="*/ 232984 h 5328708"/>
              <a:gd name="connsiteX3291" fmla="*/ 2868900 w 6174102"/>
              <a:gd name="connsiteY3291" fmla="*/ 445718 h 5328708"/>
              <a:gd name="connsiteX3292" fmla="*/ 2833821 w 6174102"/>
              <a:gd name="connsiteY3292" fmla="*/ 513354 h 5328708"/>
              <a:gd name="connsiteX3293" fmla="*/ 2830294 w 6174102"/>
              <a:gd name="connsiteY3293" fmla="*/ 526841 h 5328708"/>
              <a:gd name="connsiteX3294" fmla="*/ 2831270 w 6174102"/>
              <a:gd name="connsiteY3294" fmla="*/ 532591 h 5328708"/>
              <a:gd name="connsiteX3295" fmla="*/ 2835140 w 6174102"/>
              <a:gd name="connsiteY3295" fmla="*/ 529664 h 5328708"/>
              <a:gd name="connsiteX3296" fmla="*/ 2845770 w 6174102"/>
              <a:gd name="connsiteY3296" fmla="*/ 515134 h 5328708"/>
              <a:gd name="connsiteX3297" fmla="*/ 2845132 w 6174102"/>
              <a:gd name="connsiteY3297" fmla="*/ 519943 h 5328708"/>
              <a:gd name="connsiteX3298" fmla="*/ 2742747 w 6174102"/>
              <a:gd name="connsiteY3298" fmla="*/ 688249 h 5328708"/>
              <a:gd name="connsiteX3299" fmla="*/ 2708945 w 6174102"/>
              <a:gd name="connsiteY3299" fmla="*/ 746267 h 5328708"/>
              <a:gd name="connsiteX3300" fmla="*/ 2675142 w 6174102"/>
              <a:gd name="connsiteY3300" fmla="*/ 804286 h 5328708"/>
              <a:gd name="connsiteX3301" fmla="*/ 2670636 w 6174102"/>
              <a:gd name="connsiteY3301" fmla="*/ 812021 h 5328708"/>
              <a:gd name="connsiteX3302" fmla="*/ 2642616 w 6174102"/>
              <a:gd name="connsiteY3302" fmla="*/ 852685 h 5328708"/>
              <a:gd name="connsiteX3303" fmla="*/ 2599799 w 6174102"/>
              <a:gd name="connsiteY3303" fmla="*/ 926175 h 5328708"/>
              <a:gd name="connsiteX3304" fmla="*/ 2583048 w 6174102"/>
              <a:gd name="connsiteY3304" fmla="*/ 947501 h 5328708"/>
              <a:gd name="connsiteX3305" fmla="*/ 2563403 w 6174102"/>
              <a:gd name="connsiteY3305" fmla="*/ 977502 h 5328708"/>
              <a:gd name="connsiteX3306" fmla="*/ 2545376 w 6174102"/>
              <a:gd name="connsiteY3306" fmla="*/ 1008445 h 5328708"/>
              <a:gd name="connsiteX3307" fmla="*/ 2534259 w 6174102"/>
              <a:gd name="connsiteY3307" fmla="*/ 1019839 h 5328708"/>
              <a:gd name="connsiteX3308" fmla="*/ 2570528 w 6174102"/>
              <a:gd name="connsiteY3308" fmla="*/ 1040969 h 5328708"/>
              <a:gd name="connsiteX3309" fmla="*/ 2550277 w 6174102"/>
              <a:gd name="connsiteY3309" fmla="*/ 1077103 h 5328708"/>
              <a:gd name="connsiteX3310" fmla="*/ 2525488 w 6174102"/>
              <a:gd name="connsiteY3310" fmla="*/ 1119650 h 5328708"/>
              <a:gd name="connsiteX3311" fmla="*/ 2507342 w 6174102"/>
              <a:gd name="connsiteY3311" fmla="*/ 1153114 h 5328708"/>
              <a:gd name="connsiteX3312" fmla="*/ 2495289 w 6174102"/>
              <a:gd name="connsiteY3312" fmla="*/ 1190011 h 5328708"/>
              <a:gd name="connsiteX3313" fmla="*/ 2495220 w 6174102"/>
              <a:gd name="connsiteY3313" fmla="*/ 1190128 h 5328708"/>
              <a:gd name="connsiteX3314" fmla="*/ 2485903 w 6174102"/>
              <a:gd name="connsiteY3314" fmla="*/ 1195021 h 5328708"/>
              <a:gd name="connsiteX3315" fmla="*/ 2459500 w 6174102"/>
              <a:gd name="connsiteY3315" fmla="*/ 1236626 h 5328708"/>
              <a:gd name="connsiteX3316" fmla="*/ 2447967 w 6174102"/>
              <a:gd name="connsiteY3316" fmla="*/ 1271235 h 5328708"/>
              <a:gd name="connsiteX3317" fmla="*/ 2418086 w 6174102"/>
              <a:gd name="connsiteY3317" fmla="*/ 1322521 h 5328708"/>
              <a:gd name="connsiteX3318" fmla="*/ 2413887 w 6174102"/>
              <a:gd name="connsiteY3318" fmla="*/ 1327916 h 5328708"/>
              <a:gd name="connsiteX3319" fmla="*/ 2390916 w 6174102"/>
              <a:gd name="connsiteY3319" fmla="*/ 1346913 h 5328708"/>
              <a:gd name="connsiteX3320" fmla="*/ 2366426 w 6174102"/>
              <a:gd name="connsiteY3320" fmla="*/ 1374091 h 5328708"/>
              <a:gd name="connsiteX3321" fmla="*/ 2356137 w 6174102"/>
              <a:gd name="connsiteY3321" fmla="*/ 1399181 h 5328708"/>
              <a:gd name="connsiteX3322" fmla="*/ 2349716 w 6174102"/>
              <a:gd name="connsiteY3322" fmla="*/ 1421345 h 5328708"/>
              <a:gd name="connsiteX3323" fmla="*/ 2353278 w 6174102"/>
              <a:gd name="connsiteY3323" fmla="*/ 1433759 h 5328708"/>
              <a:gd name="connsiteX3324" fmla="*/ 2335220 w 6174102"/>
              <a:gd name="connsiteY3324" fmla="*/ 1464755 h 5328708"/>
              <a:gd name="connsiteX3325" fmla="*/ 2318167 w 6174102"/>
              <a:gd name="connsiteY3325" fmla="*/ 1475495 h 5328708"/>
              <a:gd name="connsiteX3326" fmla="*/ 2304008 w 6174102"/>
              <a:gd name="connsiteY3326" fmla="*/ 1503512 h 5328708"/>
              <a:gd name="connsiteX3327" fmla="*/ 2284067 w 6174102"/>
              <a:gd name="connsiteY3327" fmla="*/ 1548883 h 5328708"/>
              <a:gd name="connsiteX3328" fmla="*/ 2275691 w 6174102"/>
              <a:gd name="connsiteY3328" fmla="*/ 1559544 h 5328708"/>
              <a:gd name="connsiteX3329" fmla="*/ 2255367 w 6174102"/>
              <a:gd name="connsiteY3329" fmla="*/ 1568427 h 5328708"/>
              <a:gd name="connsiteX3330" fmla="*/ 2245376 w 6174102"/>
              <a:gd name="connsiteY3330" fmla="*/ 1578147 h 5328708"/>
              <a:gd name="connsiteX3331" fmla="*/ 2242438 w 6174102"/>
              <a:gd name="connsiteY3331" fmla="*/ 1587876 h 5328708"/>
              <a:gd name="connsiteX3332" fmla="*/ 2250731 w 6174102"/>
              <a:gd name="connsiteY3332" fmla="*/ 1592707 h 5328708"/>
              <a:gd name="connsiteX3333" fmla="*/ 2243423 w 6174102"/>
              <a:gd name="connsiteY3333" fmla="*/ 1606319 h 5328708"/>
              <a:gd name="connsiteX3334" fmla="*/ 2201586 w 6174102"/>
              <a:gd name="connsiteY3334" fmla="*/ 1685561 h 5328708"/>
              <a:gd name="connsiteX3335" fmla="*/ 2177095 w 6174102"/>
              <a:gd name="connsiteY3335" fmla="*/ 1712739 h 5328708"/>
              <a:gd name="connsiteX3336" fmla="*/ 2172248 w 6174102"/>
              <a:gd name="connsiteY3336" fmla="*/ 1709914 h 5328708"/>
              <a:gd name="connsiteX3337" fmla="*/ 2174162 w 6174102"/>
              <a:gd name="connsiteY3337" fmla="*/ 1695486 h 5328708"/>
              <a:gd name="connsiteX3338" fmla="*/ 2165784 w 6174102"/>
              <a:gd name="connsiteY3338" fmla="*/ 1706148 h 5328708"/>
              <a:gd name="connsiteX3339" fmla="*/ 2156771 w 6174102"/>
              <a:gd name="connsiteY3339" fmla="*/ 1721620 h 5328708"/>
              <a:gd name="connsiteX3340" fmla="*/ 2145503 w 6174102"/>
              <a:gd name="connsiteY3340" fmla="*/ 1740959 h 5328708"/>
              <a:gd name="connsiteX3341" fmla="*/ 2140657 w 6174102"/>
              <a:gd name="connsiteY3341" fmla="*/ 1738137 h 5328708"/>
              <a:gd name="connsiteX3342" fmla="*/ 2149671 w 6174102"/>
              <a:gd name="connsiteY3342" fmla="*/ 1722664 h 5328708"/>
              <a:gd name="connsiteX3343" fmla="*/ 2149968 w 6174102"/>
              <a:gd name="connsiteY3343" fmla="*/ 1707295 h 5328708"/>
              <a:gd name="connsiteX3344" fmla="*/ 2178286 w 6174102"/>
              <a:gd name="connsiteY3344" fmla="*/ 1651264 h 5328708"/>
              <a:gd name="connsiteX3345" fmla="*/ 2207412 w 6174102"/>
              <a:gd name="connsiteY3345" fmla="*/ 1620309 h 5328708"/>
              <a:gd name="connsiteX3346" fmla="*/ 2229845 w 6174102"/>
              <a:gd name="connsiteY3346" fmla="*/ 1581366 h 5328708"/>
              <a:gd name="connsiteX3347" fmla="*/ 2224944 w 6174102"/>
              <a:gd name="connsiteY3347" fmla="*/ 1578511 h 5328708"/>
              <a:gd name="connsiteX3348" fmla="*/ 2214342 w 6174102"/>
              <a:gd name="connsiteY3348" fmla="*/ 1589376 h 5328708"/>
              <a:gd name="connsiteX3349" fmla="*/ 2196314 w 6174102"/>
              <a:gd name="connsiteY3349" fmla="*/ 1620320 h 5328708"/>
              <a:gd name="connsiteX3350" fmla="*/ 2176669 w 6174102"/>
              <a:gd name="connsiteY3350" fmla="*/ 1650321 h 5328708"/>
              <a:gd name="connsiteX3351" fmla="*/ 2159918 w 6174102"/>
              <a:gd name="connsiteY3351" fmla="*/ 1671646 h 5328708"/>
              <a:gd name="connsiteX3352" fmla="*/ 2117102 w 6174102"/>
              <a:gd name="connsiteY3352" fmla="*/ 1745138 h 5328708"/>
              <a:gd name="connsiteX3353" fmla="*/ 2089081 w 6174102"/>
              <a:gd name="connsiteY3353" fmla="*/ 1785799 h 5328708"/>
              <a:gd name="connsiteX3354" fmla="*/ 2084575 w 6174102"/>
              <a:gd name="connsiteY3354" fmla="*/ 1793536 h 5328708"/>
              <a:gd name="connsiteX3355" fmla="*/ 2050773 w 6174102"/>
              <a:gd name="connsiteY3355" fmla="*/ 1851554 h 5328708"/>
              <a:gd name="connsiteX3356" fmla="*/ 2016970 w 6174102"/>
              <a:gd name="connsiteY3356" fmla="*/ 1909574 h 5328708"/>
              <a:gd name="connsiteX3357" fmla="*/ 1914586 w 6174102"/>
              <a:gd name="connsiteY3357" fmla="*/ 2077878 h 5328708"/>
              <a:gd name="connsiteX3358" fmla="*/ 1913948 w 6174102"/>
              <a:gd name="connsiteY3358" fmla="*/ 2082686 h 5328708"/>
              <a:gd name="connsiteX3359" fmla="*/ 1924577 w 6174102"/>
              <a:gd name="connsiteY3359" fmla="*/ 2068156 h 5328708"/>
              <a:gd name="connsiteX3360" fmla="*/ 1928447 w 6174102"/>
              <a:gd name="connsiteY3360" fmla="*/ 2065231 h 5328708"/>
              <a:gd name="connsiteX3361" fmla="*/ 1929424 w 6174102"/>
              <a:gd name="connsiteY3361" fmla="*/ 2070981 h 5328708"/>
              <a:gd name="connsiteX3362" fmla="*/ 1925896 w 6174102"/>
              <a:gd name="connsiteY3362" fmla="*/ 2084467 h 5328708"/>
              <a:gd name="connsiteX3363" fmla="*/ 1890817 w 6174102"/>
              <a:gd name="connsiteY3363" fmla="*/ 2152103 h 5328708"/>
              <a:gd name="connsiteX3364" fmla="*/ 1766875 w 6174102"/>
              <a:gd name="connsiteY3364" fmla="*/ 2364838 h 5328708"/>
              <a:gd name="connsiteX3365" fmla="*/ 1745021 w 6174102"/>
              <a:gd name="connsiteY3365" fmla="*/ 2424636 h 5328708"/>
              <a:gd name="connsiteX3366" fmla="*/ 1758881 w 6174102"/>
              <a:gd name="connsiteY3366" fmla="*/ 2411988 h 5328708"/>
              <a:gd name="connsiteX3367" fmla="*/ 1774954 w 6174102"/>
              <a:gd name="connsiteY3367" fmla="*/ 2369545 h 5328708"/>
              <a:gd name="connsiteX3368" fmla="*/ 1780100 w 6174102"/>
              <a:gd name="connsiteY3368" fmla="*/ 2356999 h 5328708"/>
              <a:gd name="connsiteX3369" fmla="*/ 1804249 w 6174102"/>
              <a:gd name="connsiteY3369" fmla="*/ 2319260 h 5328708"/>
              <a:gd name="connsiteX3370" fmla="*/ 1847405 w 6174102"/>
              <a:gd name="connsiteY3370" fmla="*/ 2256331 h 5328708"/>
              <a:gd name="connsiteX3371" fmla="*/ 1864795 w 6174102"/>
              <a:gd name="connsiteY3371" fmla="*/ 2230198 h 5328708"/>
              <a:gd name="connsiteX3372" fmla="*/ 1886991 w 6174102"/>
              <a:gd name="connsiteY3372" fmla="*/ 2180959 h 5328708"/>
              <a:gd name="connsiteX3373" fmla="*/ 1900511 w 6174102"/>
              <a:gd name="connsiteY3373" fmla="*/ 2157751 h 5328708"/>
              <a:gd name="connsiteX3374" fmla="*/ 1925299 w 6174102"/>
              <a:gd name="connsiteY3374" fmla="*/ 2115204 h 5328708"/>
              <a:gd name="connsiteX3375" fmla="*/ 1944943 w 6174102"/>
              <a:gd name="connsiteY3375" fmla="*/ 2085203 h 5328708"/>
              <a:gd name="connsiteX3376" fmla="*/ 1995837 w 6174102"/>
              <a:gd name="connsiteY3376" fmla="*/ 2016420 h 5328708"/>
              <a:gd name="connsiteX3377" fmla="*/ 2003873 w 6174102"/>
              <a:gd name="connsiteY3377" fmla="*/ 1995196 h 5328708"/>
              <a:gd name="connsiteX3378" fmla="*/ 2029598 w 6174102"/>
              <a:gd name="connsiteY3378" fmla="*/ 1932472 h 5328708"/>
              <a:gd name="connsiteX3379" fmla="*/ 2065654 w 6174102"/>
              <a:gd name="connsiteY3379" fmla="*/ 1870587 h 5328708"/>
              <a:gd name="connsiteX3380" fmla="*/ 2114932 w 6174102"/>
              <a:gd name="connsiteY3380" fmla="*/ 1800862 h 5328708"/>
              <a:gd name="connsiteX3381" fmla="*/ 2126200 w 6174102"/>
              <a:gd name="connsiteY3381" fmla="*/ 1781522 h 5328708"/>
              <a:gd name="connsiteX3382" fmla="*/ 2142314 w 6174102"/>
              <a:gd name="connsiteY3382" fmla="*/ 1765007 h 5328708"/>
              <a:gd name="connsiteX3383" fmla="*/ 2104983 w 6174102"/>
              <a:gd name="connsiteY3383" fmla="*/ 1836511 h 5328708"/>
              <a:gd name="connsiteX3384" fmla="*/ 2059615 w 6174102"/>
              <a:gd name="connsiteY3384" fmla="*/ 1929237 h 5328708"/>
              <a:gd name="connsiteX3385" fmla="*/ 2030661 w 6174102"/>
              <a:gd name="connsiteY3385" fmla="*/ 1990081 h 5328708"/>
              <a:gd name="connsiteX3386" fmla="*/ 1994605 w 6174102"/>
              <a:gd name="connsiteY3386" fmla="*/ 2051967 h 5328708"/>
              <a:gd name="connsiteX3387" fmla="*/ 1964332 w 6174102"/>
              <a:gd name="connsiteY3387" fmla="*/ 2096498 h 5328708"/>
              <a:gd name="connsiteX3388" fmla="*/ 1939543 w 6174102"/>
              <a:gd name="connsiteY3388" fmla="*/ 2139045 h 5328708"/>
              <a:gd name="connsiteX3389" fmla="*/ 1935035 w 6174102"/>
              <a:gd name="connsiteY3389" fmla="*/ 2146781 h 5328708"/>
              <a:gd name="connsiteX3390" fmla="*/ 1900254 w 6174102"/>
              <a:gd name="connsiteY3390" fmla="*/ 2199049 h 5328708"/>
              <a:gd name="connsiteX3391" fmla="*/ 1879677 w 6174102"/>
              <a:gd name="connsiteY3391" fmla="*/ 2249229 h 5328708"/>
              <a:gd name="connsiteX3392" fmla="*/ 1873553 w 6174102"/>
              <a:gd name="connsiteY3392" fmla="*/ 2256024 h 5328708"/>
              <a:gd name="connsiteX3393" fmla="*/ 1865178 w 6174102"/>
              <a:gd name="connsiteY3393" fmla="*/ 2266686 h 5328708"/>
              <a:gd name="connsiteX3394" fmla="*/ 1795957 w 6174102"/>
              <a:gd name="connsiteY3394" fmla="*/ 2381782 h 5328708"/>
              <a:gd name="connsiteX3395" fmla="*/ 1772444 w 6174102"/>
              <a:gd name="connsiteY3395" fmla="*/ 2414709 h 5328708"/>
              <a:gd name="connsiteX3396" fmla="*/ 1749909 w 6174102"/>
              <a:gd name="connsiteY3396" fmla="*/ 2453389 h 5328708"/>
              <a:gd name="connsiteX3397" fmla="*/ 1715469 w 6174102"/>
              <a:gd name="connsiteY3397" fmla="*/ 2516216 h 5328708"/>
              <a:gd name="connsiteX3398" fmla="*/ 1706455 w 6174102"/>
              <a:gd name="connsiteY3398" fmla="*/ 2531688 h 5328708"/>
              <a:gd name="connsiteX3399" fmla="*/ 1698079 w 6174102"/>
              <a:gd name="connsiteY3399" fmla="*/ 2542351 h 5328708"/>
              <a:gd name="connsiteX3400" fmla="*/ 1697739 w 6174102"/>
              <a:gd name="connsiteY3400" fmla="*/ 2531790 h 5328708"/>
              <a:gd name="connsiteX3401" fmla="*/ 1713812 w 6174102"/>
              <a:gd name="connsiteY3401" fmla="*/ 2489347 h 5328708"/>
              <a:gd name="connsiteX3402" fmla="*/ 1717979 w 6174102"/>
              <a:gd name="connsiteY3402" fmla="*/ 2471051 h 5328708"/>
              <a:gd name="connsiteX3403" fmla="*/ 1677714 w 6174102"/>
              <a:gd name="connsiteY3403" fmla="*/ 2525304 h 5328708"/>
              <a:gd name="connsiteX3404" fmla="*/ 1646463 w 6174102"/>
              <a:gd name="connsiteY3404" fmla="*/ 2564086 h 5328708"/>
              <a:gd name="connsiteX3405" fmla="*/ 1635495 w 6174102"/>
              <a:gd name="connsiteY3405" fmla="*/ 2568056 h 5328708"/>
              <a:gd name="connsiteX3406" fmla="*/ 1642891 w 6174102"/>
              <a:gd name="connsiteY3406" fmla="*/ 2551643 h 5328708"/>
              <a:gd name="connsiteX3407" fmla="*/ 1687961 w 6174102"/>
              <a:gd name="connsiteY3407" fmla="*/ 2474285 h 5328708"/>
              <a:gd name="connsiteX3408" fmla="*/ 1752293 w 6174102"/>
              <a:gd name="connsiteY3408" fmla="*/ 2330439 h 5328708"/>
              <a:gd name="connsiteX3409" fmla="*/ 1776741 w 6174102"/>
              <a:gd name="connsiteY3409" fmla="*/ 2277331 h 5328708"/>
              <a:gd name="connsiteX3410" fmla="*/ 1809905 w 6174102"/>
              <a:gd name="connsiteY3410" fmla="*/ 2224122 h 5328708"/>
              <a:gd name="connsiteX3411" fmla="*/ 1848555 w 6174102"/>
              <a:gd name="connsiteY3411" fmla="*/ 2168928 h 5328708"/>
              <a:gd name="connsiteX3412" fmla="*/ 1899407 w 6174102"/>
              <a:gd name="connsiteY3412" fmla="*/ 2074214 h 5328708"/>
              <a:gd name="connsiteX3413" fmla="*/ 1906168 w 6174102"/>
              <a:gd name="connsiteY3413" fmla="*/ 2062610 h 5328708"/>
              <a:gd name="connsiteX3414" fmla="*/ 1961867 w 6174102"/>
              <a:gd name="connsiteY3414" fmla="*/ 1970723 h 5328708"/>
              <a:gd name="connsiteX3415" fmla="*/ 2020458 w 6174102"/>
              <a:gd name="connsiteY3415" fmla="*/ 1870158 h 5328708"/>
              <a:gd name="connsiteX3416" fmla="*/ 2066164 w 6174102"/>
              <a:gd name="connsiteY3416" fmla="*/ 1787991 h 5328708"/>
              <a:gd name="connsiteX3417" fmla="*/ 2070331 w 6174102"/>
              <a:gd name="connsiteY3417" fmla="*/ 1769695 h 5328708"/>
              <a:gd name="connsiteX3418" fmla="*/ 2063233 w 6174102"/>
              <a:gd name="connsiteY3418" fmla="*/ 1770739 h 5328708"/>
              <a:gd name="connsiteX3419" fmla="*/ 2049220 w 6174102"/>
              <a:gd name="connsiteY3419" fmla="*/ 1791352 h 5328708"/>
              <a:gd name="connsiteX3420" fmla="*/ 1092466 w 6174102"/>
              <a:gd name="connsiteY3420" fmla="*/ 3442758 h 5328708"/>
              <a:gd name="connsiteX3421" fmla="*/ 1091126 w 6174102"/>
              <a:gd name="connsiteY3421" fmla="*/ 3451924 h 5328708"/>
              <a:gd name="connsiteX3422" fmla="*/ 1083640 w 6174102"/>
              <a:gd name="connsiteY3422" fmla="*/ 3462458 h 5328708"/>
              <a:gd name="connsiteX3423" fmla="*/ 1070653 w 6174102"/>
              <a:gd name="connsiteY3423" fmla="*/ 3480410 h 5328708"/>
              <a:gd name="connsiteX3424" fmla="*/ 1039862 w 6174102"/>
              <a:gd name="connsiteY3424" fmla="*/ 3533555 h 5328708"/>
              <a:gd name="connsiteX3425" fmla="*/ 1039675 w 6174102"/>
              <a:gd name="connsiteY3425" fmla="*/ 3535277 h 5328708"/>
              <a:gd name="connsiteX3426" fmla="*/ 1047678 w 6174102"/>
              <a:gd name="connsiteY3426" fmla="*/ 3534760 h 5328708"/>
              <a:gd name="connsiteX3427" fmla="*/ 1051701 w 6174102"/>
              <a:gd name="connsiteY3427" fmla="*/ 3530201 h 5328708"/>
              <a:gd name="connsiteX3428" fmla="*/ 1059267 w 6174102"/>
              <a:gd name="connsiteY3428" fmla="*/ 3517215 h 5328708"/>
              <a:gd name="connsiteX3429" fmla="*/ 1077342 w 6174102"/>
              <a:gd name="connsiteY3429" fmla="*/ 3491480 h 5328708"/>
              <a:gd name="connsiteX3430" fmla="*/ 1108891 w 6174102"/>
              <a:gd name="connsiteY3430" fmla="*/ 3437329 h 5328708"/>
              <a:gd name="connsiteX3431" fmla="*/ 1129079 w 6174102"/>
              <a:gd name="connsiteY3431" fmla="*/ 3392102 h 5328708"/>
              <a:gd name="connsiteX3432" fmla="*/ 1160674 w 6174102"/>
              <a:gd name="connsiteY3432" fmla="*/ 3343160 h 5328708"/>
              <a:gd name="connsiteX3433" fmla="*/ 1165229 w 6174102"/>
              <a:gd name="connsiteY3433" fmla="*/ 3340631 h 5328708"/>
              <a:gd name="connsiteX3434" fmla="*/ 1177692 w 6174102"/>
              <a:gd name="connsiteY3434" fmla="*/ 3327169 h 5328708"/>
              <a:gd name="connsiteX3435" fmla="*/ 1208138 w 6174102"/>
              <a:gd name="connsiteY3435" fmla="*/ 3277558 h 5328708"/>
              <a:gd name="connsiteX3436" fmla="*/ 1211447 w 6174102"/>
              <a:gd name="connsiteY3436" fmla="*/ 3263944 h 5328708"/>
              <a:gd name="connsiteX3437" fmla="*/ 1225933 w 6174102"/>
              <a:gd name="connsiteY3437" fmla="*/ 3220574 h 5328708"/>
              <a:gd name="connsiteX3438" fmla="*/ 1240557 w 6174102"/>
              <a:gd name="connsiteY3438" fmla="*/ 3192829 h 5328708"/>
              <a:gd name="connsiteX3439" fmla="*/ 1280109 w 6174102"/>
              <a:gd name="connsiteY3439" fmla="*/ 3138162 h 5328708"/>
              <a:gd name="connsiteX3440" fmla="*/ 1284663 w 6174102"/>
              <a:gd name="connsiteY3440" fmla="*/ 3135633 h 5328708"/>
              <a:gd name="connsiteX3441" fmla="*/ 1309545 w 6174102"/>
              <a:gd name="connsiteY3441" fmla="*/ 3103502 h 5328708"/>
              <a:gd name="connsiteX3442" fmla="*/ 1324076 w 6174102"/>
              <a:gd name="connsiteY3442" fmla="*/ 3065341 h 5328708"/>
              <a:gd name="connsiteX3443" fmla="*/ 1357738 w 6174102"/>
              <a:gd name="connsiteY3443" fmla="*/ 2991699 h 5328708"/>
              <a:gd name="connsiteX3444" fmla="*/ 1404098 w 6174102"/>
              <a:gd name="connsiteY3444" fmla="*/ 2930633 h 5328708"/>
              <a:gd name="connsiteX3445" fmla="*/ 1427783 w 6174102"/>
              <a:gd name="connsiteY3445" fmla="*/ 2892625 h 5328708"/>
              <a:gd name="connsiteX3446" fmla="*/ 1455882 w 6174102"/>
              <a:gd name="connsiteY3446" fmla="*/ 2836466 h 5328708"/>
              <a:gd name="connsiteX3447" fmla="*/ 1473910 w 6174102"/>
              <a:gd name="connsiteY3447" fmla="*/ 2805523 h 5328708"/>
              <a:gd name="connsiteX3448" fmla="*/ 1484074 w 6174102"/>
              <a:gd name="connsiteY3448" fmla="*/ 2790720 h 5328708"/>
              <a:gd name="connsiteX3449" fmla="*/ 1511162 w 6174102"/>
              <a:gd name="connsiteY3449" fmla="*/ 2749513 h 5328708"/>
              <a:gd name="connsiteX3450" fmla="*/ 1521326 w 6174102"/>
              <a:gd name="connsiteY3450" fmla="*/ 2734710 h 5328708"/>
              <a:gd name="connsiteX3451" fmla="*/ 1565664 w 6174102"/>
              <a:gd name="connsiteY3451" fmla="*/ 2703554 h 5328708"/>
              <a:gd name="connsiteX3452" fmla="*/ 1578944 w 6174102"/>
              <a:gd name="connsiteY3452" fmla="*/ 2701578 h 5328708"/>
              <a:gd name="connsiteX3453" fmla="*/ 1597150 w 6174102"/>
              <a:gd name="connsiteY3453" fmla="*/ 2679875 h 5328708"/>
              <a:gd name="connsiteX3454" fmla="*/ 1595852 w 6174102"/>
              <a:gd name="connsiteY3454" fmla="*/ 2682480 h 5328708"/>
              <a:gd name="connsiteX3455" fmla="*/ 1576755 w 6174102"/>
              <a:gd name="connsiteY3455" fmla="*/ 2705676 h 5328708"/>
              <a:gd name="connsiteX3456" fmla="*/ 1572248 w 6174102"/>
              <a:gd name="connsiteY3456" fmla="*/ 2713412 h 5328708"/>
              <a:gd name="connsiteX3457" fmla="*/ 1547459 w 6174102"/>
              <a:gd name="connsiteY3457" fmla="*/ 2755959 h 5328708"/>
              <a:gd name="connsiteX3458" fmla="*/ 1518118 w 6174102"/>
              <a:gd name="connsiteY3458" fmla="*/ 2801034 h 5328708"/>
              <a:gd name="connsiteX3459" fmla="*/ 1482061 w 6174102"/>
              <a:gd name="connsiteY3459" fmla="*/ 2862920 h 5328708"/>
              <a:gd name="connsiteX3460" fmla="*/ 1451709 w 6174102"/>
              <a:gd name="connsiteY3460" fmla="*/ 2922948 h 5328708"/>
              <a:gd name="connsiteX3461" fmla="*/ 1404478 w 6174102"/>
              <a:gd name="connsiteY3461" fmla="*/ 3014590 h 5328708"/>
              <a:gd name="connsiteX3462" fmla="*/ 1366216 w 6174102"/>
              <a:gd name="connsiteY3462" fmla="*/ 3085552 h 5328708"/>
              <a:gd name="connsiteX3463" fmla="*/ 1380933 w 6174102"/>
              <a:gd name="connsiteY3463" fmla="*/ 3068223 h 5328708"/>
              <a:gd name="connsiteX3464" fmla="*/ 1392201 w 6174102"/>
              <a:gd name="connsiteY3464" fmla="*/ 3048883 h 5328708"/>
              <a:gd name="connsiteX3465" fmla="*/ 1439617 w 6174102"/>
              <a:gd name="connsiteY3465" fmla="*/ 2978073 h 5328708"/>
              <a:gd name="connsiteX3466" fmla="*/ 1475672 w 6174102"/>
              <a:gd name="connsiteY3466" fmla="*/ 2916186 h 5328708"/>
              <a:gd name="connsiteX3467" fmla="*/ 1503725 w 6174102"/>
              <a:gd name="connsiteY3467" fmla="*/ 2854820 h 5328708"/>
              <a:gd name="connsiteX3468" fmla="*/ 1512693 w 6174102"/>
              <a:gd name="connsiteY3468" fmla="*/ 2834138 h 5328708"/>
              <a:gd name="connsiteX3469" fmla="*/ 1561259 w 6174102"/>
              <a:gd name="connsiteY3469" fmla="*/ 2764000 h 5328708"/>
              <a:gd name="connsiteX3470" fmla="*/ 1580436 w 6174102"/>
              <a:gd name="connsiteY3470" fmla="*/ 2733726 h 5328708"/>
              <a:gd name="connsiteX3471" fmla="*/ 1605225 w 6174102"/>
              <a:gd name="connsiteY3471" fmla="*/ 2691180 h 5328708"/>
              <a:gd name="connsiteX3472" fmla="*/ 1618746 w 6174102"/>
              <a:gd name="connsiteY3472" fmla="*/ 2667972 h 5328708"/>
              <a:gd name="connsiteX3473" fmla="*/ 1625486 w 6174102"/>
              <a:gd name="connsiteY3473" fmla="*/ 2654642 h 5328708"/>
              <a:gd name="connsiteX3474" fmla="*/ 1638377 w 6174102"/>
              <a:gd name="connsiteY3474" fmla="*/ 2647484 h 5328708"/>
              <a:gd name="connsiteX3475" fmla="*/ 1639533 w 6174102"/>
              <a:gd name="connsiteY3475" fmla="*/ 2648156 h 5328708"/>
              <a:gd name="connsiteX3476" fmla="*/ 1612125 w 6174102"/>
              <a:gd name="connsiteY3476" fmla="*/ 2695199 h 5328708"/>
              <a:gd name="connsiteX3477" fmla="*/ 1576115 w 6174102"/>
              <a:gd name="connsiteY3477" fmla="*/ 2762292 h 5328708"/>
              <a:gd name="connsiteX3478" fmla="*/ 1571656 w 6174102"/>
              <a:gd name="connsiteY3478" fmla="*/ 2775236 h 5328708"/>
              <a:gd name="connsiteX3479" fmla="*/ 1571701 w 6174102"/>
              <a:gd name="connsiteY3479" fmla="*/ 2780444 h 5328708"/>
              <a:gd name="connsiteX3480" fmla="*/ 1575105 w 6174102"/>
              <a:gd name="connsiteY3480" fmla="*/ 2777247 h 5328708"/>
              <a:gd name="connsiteX3481" fmla="*/ 1585268 w 6174102"/>
              <a:gd name="connsiteY3481" fmla="*/ 2762445 h 5328708"/>
              <a:gd name="connsiteX3482" fmla="*/ 1584164 w 6174102"/>
              <a:gd name="connsiteY3482" fmla="*/ 2766983 h 5328708"/>
              <a:gd name="connsiteX3483" fmla="*/ 1482712 w 6174102"/>
              <a:gd name="connsiteY3483" fmla="*/ 2935830 h 5328708"/>
              <a:gd name="connsiteX3484" fmla="*/ 1448909 w 6174102"/>
              <a:gd name="connsiteY3484" fmla="*/ 2993849 h 5328708"/>
              <a:gd name="connsiteX3485" fmla="*/ 1415107 w 6174102"/>
              <a:gd name="connsiteY3485" fmla="*/ 3051867 h 5328708"/>
              <a:gd name="connsiteX3486" fmla="*/ 1410600 w 6174102"/>
              <a:gd name="connsiteY3486" fmla="*/ 3059602 h 5328708"/>
              <a:gd name="connsiteX3487" fmla="*/ 1383512 w 6174102"/>
              <a:gd name="connsiteY3487" fmla="*/ 3100810 h 5328708"/>
              <a:gd name="connsiteX3488" fmla="*/ 1340695 w 6174102"/>
              <a:gd name="connsiteY3488" fmla="*/ 3174299 h 5328708"/>
              <a:gd name="connsiteX3489" fmla="*/ 1324876 w 6174102"/>
              <a:gd name="connsiteY3489" fmla="*/ 3196167 h 5328708"/>
              <a:gd name="connsiteX3490" fmla="*/ 1305696 w 6174102"/>
              <a:gd name="connsiteY3490" fmla="*/ 3226440 h 5328708"/>
              <a:gd name="connsiteX3491" fmla="*/ 1287669 w 6174102"/>
              <a:gd name="connsiteY3491" fmla="*/ 3257383 h 5328708"/>
              <a:gd name="connsiteX3492" fmla="*/ 1277516 w 6174102"/>
              <a:gd name="connsiteY3492" fmla="*/ 3269339 h 5328708"/>
              <a:gd name="connsiteX3493" fmla="*/ 1279853 w 6174102"/>
              <a:gd name="connsiteY3493" fmla="*/ 3270700 h 5328708"/>
              <a:gd name="connsiteX3494" fmla="*/ 1275955 w 6174102"/>
              <a:gd name="connsiteY3494" fmla="*/ 3275988 h 5328708"/>
              <a:gd name="connsiteX3495" fmla="*/ 1237552 w 6174102"/>
              <a:gd name="connsiteY3495" fmla="*/ 3331326 h 5328708"/>
              <a:gd name="connsiteX3496" fmla="*/ 1243117 w 6174102"/>
              <a:gd name="connsiteY3496" fmla="*/ 3313844 h 5328708"/>
              <a:gd name="connsiteX3497" fmla="*/ 1261052 w 6174102"/>
              <a:gd name="connsiteY3497" fmla="*/ 3272486 h 5328708"/>
              <a:gd name="connsiteX3498" fmla="*/ 1262109 w 6174102"/>
              <a:gd name="connsiteY3498" fmla="*/ 3262741 h 5328708"/>
              <a:gd name="connsiteX3499" fmla="*/ 1254198 w 6174102"/>
              <a:gd name="connsiteY3499" fmla="*/ 3273675 h 5328708"/>
              <a:gd name="connsiteX3500" fmla="*/ 1245185 w 6174102"/>
              <a:gd name="connsiteY3500" fmla="*/ 3289146 h 5328708"/>
              <a:gd name="connsiteX3501" fmla="*/ 1210279 w 6174102"/>
              <a:gd name="connsiteY3501" fmla="*/ 3351702 h 5328708"/>
              <a:gd name="connsiteX3502" fmla="*/ 1187744 w 6174102"/>
              <a:gd name="connsiteY3502" fmla="*/ 3390382 h 5328708"/>
              <a:gd name="connsiteX3503" fmla="*/ 1165162 w 6174102"/>
              <a:gd name="connsiteY3503" fmla="*/ 3423852 h 5328708"/>
              <a:gd name="connsiteX3504" fmla="*/ 1096407 w 6174102"/>
              <a:gd name="connsiteY3504" fmla="*/ 3539219 h 5328708"/>
              <a:gd name="connsiteX3505" fmla="*/ 1088498 w 6174102"/>
              <a:gd name="connsiteY3505" fmla="*/ 3550153 h 5328708"/>
              <a:gd name="connsiteX3506" fmla="*/ 1082841 w 6174102"/>
              <a:gd name="connsiteY3506" fmla="*/ 3557218 h 5328708"/>
              <a:gd name="connsiteX3507" fmla="*/ 1060399 w 6174102"/>
              <a:gd name="connsiteY3507" fmla="*/ 3606314 h 5328708"/>
              <a:gd name="connsiteX3508" fmla="*/ 1026550 w 6174102"/>
              <a:gd name="connsiteY3508" fmla="*/ 3659123 h 5328708"/>
              <a:gd name="connsiteX3509" fmla="*/ 1022042 w 6174102"/>
              <a:gd name="connsiteY3509" fmla="*/ 3666860 h 5328708"/>
              <a:gd name="connsiteX3510" fmla="*/ 997255 w 6174102"/>
              <a:gd name="connsiteY3510" fmla="*/ 3709407 h 5328708"/>
              <a:gd name="connsiteX3511" fmla="*/ 967913 w 6174102"/>
              <a:gd name="connsiteY3511" fmla="*/ 3754481 h 5328708"/>
              <a:gd name="connsiteX3512" fmla="*/ 931856 w 6174102"/>
              <a:gd name="connsiteY3512" fmla="*/ 3816367 h 5328708"/>
              <a:gd name="connsiteX3513" fmla="*/ 901504 w 6174102"/>
              <a:gd name="connsiteY3513" fmla="*/ 3876396 h 5328708"/>
              <a:gd name="connsiteX3514" fmla="*/ 875561 w 6174102"/>
              <a:gd name="connsiteY3514" fmla="*/ 3926735 h 5328708"/>
              <a:gd name="connsiteX3515" fmla="*/ 874361 w 6174102"/>
              <a:gd name="connsiteY3515" fmla="*/ 3934446 h 5328708"/>
              <a:gd name="connsiteX3516" fmla="*/ 914625 w 6174102"/>
              <a:gd name="connsiteY3516" fmla="*/ 3880193 h 5328708"/>
              <a:gd name="connsiteX3517" fmla="*/ 928528 w 6174102"/>
              <a:gd name="connsiteY3517" fmla="*/ 3862940 h 5328708"/>
              <a:gd name="connsiteX3518" fmla="*/ 953520 w 6174102"/>
              <a:gd name="connsiteY3518" fmla="*/ 3808266 h 5328708"/>
              <a:gd name="connsiteX3519" fmla="*/ 962488 w 6174102"/>
              <a:gd name="connsiteY3519" fmla="*/ 3787586 h 5328708"/>
              <a:gd name="connsiteX3520" fmla="*/ 1011054 w 6174102"/>
              <a:gd name="connsiteY3520" fmla="*/ 3717447 h 5328708"/>
              <a:gd name="connsiteX3521" fmla="*/ 1030232 w 6174102"/>
              <a:gd name="connsiteY3521" fmla="*/ 3687173 h 5328708"/>
              <a:gd name="connsiteX3522" fmla="*/ 1055020 w 6174102"/>
              <a:gd name="connsiteY3522" fmla="*/ 3644626 h 5328708"/>
              <a:gd name="connsiteX3523" fmla="*/ 1068541 w 6174102"/>
              <a:gd name="connsiteY3523" fmla="*/ 3621419 h 5328708"/>
              <a:gd name="connsiteX3524" fmla="*/ 1092133 w 6174102"/>
              <a:gd name="connsiteY3524" fmla="*/ 3572995 h 5328708"/>
              <a:gd name="connsiteX3525" fmla="*/ 1109057 w 6174102"/>
              <a:gd name="connsiteY3525" fmla="*/ 3546589 h 5328708"/>
              <a:gd name="connsiteX3526" fmla="*/ 1150816 w 6174102"/>
              <a:gd name="connsiteY3526" fmla="*/ 3482845 h 5328708"/>
              <a:gd name="connsiteX3527" fmla="*/ 1174500 w 6174102"/>
              <a:gd name="connsiteY3527" fmla="*/ 3444835 h 5328708"/>
              <a:gd name="connsiteX3528" fmla="*/ 1180112 w 6174102"/>
              <a:gd name="connsiteY3528" fmla="*/ 3432561 h 5328708"/>
              <a:gd name="connsiteX3529" fmla="*/ 1198047 w 6174102"/>
              <a:gd name="connsiteY3529" fmla="*/ 3391203 h 5328708"/>
              <a:gd name="connsiteX3530" fmla="*/ 1210510 w 6174102"/>
              <a:gd name="connsiteY3530" fmla="*/ 3377742 h 5328708"/>
              <a:gd name="connsiteX3531" fmla="*/ 1185862 w 6174102"/>
              <a:gd name="connsiteY3531" fmla="*/ 3435911 h 5328708"/>
              <a:gd name="connsiteX3532" fmla="*/ 1061920 w 6174102"/>
              <a:gd name="connsiteY3532" fmla="*/ 3648646 h 5328708"/>
              <a:gd name="connsiteX3533" fmla="*/ 1025910 w 6174102"/>
              <a:gd name="connsiteY3533" fmla="*/ 3715740 h 5328708"/>
              <a:gd name="connsiteX3534" fmla="*/ 1021450 w 6174102"/>
              <a:gd name="connsiteY3534" fmla="*/ 3728684 h 5328708"/>
              <a:gd name="connsiteX3535" fmla="*/ 1021496 w 6174102"/>
              <a:gd name="connsiteY3535" fmla="*/ 3733891 h 5328708"/>
              <a:gd name="connsiteX3536" fmla="*/ 1024900 w 6174102"/>
              <a:gd name="connsiteY3536" fmla="*/ 3730694 h 5328708"/>
              <a:gd name="connsiteX3537" fmla="*/ 1035063 w 6174102"/>
              <a:gd name="connsiteY3537" fmla="*/ 3715892 h 5328708"/>
              <a:gd name="connsiteX3538" fmla="*/ 1033960 w 6174102"/>
              <a:gd name="connsiteY3538" fmla="*/ 3720430 h 5328708"/>
              <a:gd name="connsiteX3539" fmla="*/ 932507 w 6174102"/>
              <a:gd name="connsiteY3539" fmla="*/ 3889278 h 5328708"/>
              <a:gd name="connsiteX3540" fmla="*/ 898704 w 6174102"/>
              <a:gd name="connsiteY3540" fmla="*/ 3947296 h 5328708"/>
              <a:gd name="connsiteX3541" fmla="*/ 892167 w 6174102"/>
              <a:gd name="connsiteY3541" fmla="*/ 3958516 h 5328708"/>
              <a:gd name="connsiteX3542" fmla="*/ 840046 w 6174102"/>
              <a:gd name="connsiteY3542" fmla="*/ 4075060 h 5328708"/>
              <a:gd name="connsiteX3543" fmla="*/ 815598 w 6174102"/>
              <a:gd name="connsiteY3543" fmla="*/ 4128166 h 5328708"/>
              <a:gd name="connsiteX3544" fmla="*/ 792572 w 6174102"/>
              <a:gd name="connsiteY3544" fmla="*/ 4165108 h 5328708"/>
              <a:gd name="connsiteX3545" fmla="*/ 787889 w 6174102"/>
              <a:gd name="connsiteY3545" fmla="*/ 4176489 h 5328708"/>
              <a:gd name="connsiteX3546" fmla="*/ 781669 w 6174102"/>
              <a:gd name="connsiteY3546" fmla="*/ 4187464 h 5328708"/>
              <a:gd name="connsiteX3547" fmla="*/ 773938 w 6174102"/>
              <a:gd name="connsiteY3547" fmla="*/ 4195816 h 5328708"/>
              <a:gd name="connsiteX3548" fmla="*/ 778490 w 6174102"/>
              <a:gd name="connsiteY3548" fmla="*/ 4186471 h 5328708"/>
              <a:gd name="connsiteX3549" fmla="*/ 763413 w 6174102"/>
              <a:gd name="connsiteY3549" fmla="*/ 4205951 h 5328708"/>
              <a:gd name="connsiteX3550" fmla="*/ 752460 w 6174102"/>
              <a:gd name="connsiteY3550" fmla="*/ 4224748 h 5328708"/>
              <a:gd name="connsiteX3551" fmla="*/ 746862 w 6174102"/>
              <a:gd name="connsiteY3551" fmla="*/ 4231740 h 5328708"/>
              <a:gd name="connsiteX3552" fmla="*/ 745730 w 6174102"/>
              <a:gd name="connsiteY3552" fmla="*/ 4233517 h 5328708"/>
              <a:gd name="connsiteX3553" fmla="*/ 753125 w 6174102"/>
              <a:gd name="connsiteY3553" fmla="*/ 4237826 h 5328708"/>
              <a:gd name="connsiteX3554" fmla="*/ 732702 w 6174102"/>
              <a:gd name="connsiteY3554" fmla="*/ 4273859 h 5328708"/>
              <a:gd name="connsiteX3555" fmla="*/ 707914 w 6174102"/>
              <a:gd name="connsiteY3555" fmla="*/ 4316406 h 5328708"/>
              <a:gd name="connsiteX3556" fmla="*/ 689477 w 6174102"/>
              <a:gd name="connsiteY3556" fmla="*/ 4349701 h 5328708"/>
              <a:gd name="connsiteX3557" fmla="*/ 675391 w 6174102"/>
              <a:gd name="connsiteY3557" fmla="*/ 4385414 h 5328708"/>
              <a:gd name="connsiteX3558" fmla="*/ 675323 w 6174102"/>
              <a:gd name="connsiteY3558" fmla="*/ 4385531 h 5328708"/>
              <a:gd name="connsiteX3559" fmla="*/ 667397 w 6174102"/>
              <a:gd name="connsiteY3559" fmla="*/ 4391234 h 5328708"/>
              <a:gd name="connsiteX3560" fmla="*/ 641459 w 6174102"/>
              <a:gd name="connsiteY3560" fmla="*/ 4433111 h 5328708"/>
              <a:gd name="connsiteX3561" fmla="*/ 628069 w 6174102"/>
              <a:gd name="connsiteY3561" fmla="*/ 4466638 h 5328708"/>
              <a:gd name="connsiteX3562" fmla="*/ 598190 w 6174102"/>
              <a:gd name="connsiteY3562" fmla="*/ 4517924 h 5328708"/>
              <a:gd name="connsiteX3563" fmla="*/ 594217 w 6174102"/>
              <a:gd name="connsiteY3563" fmla="*/ 4523451 h 5328708"/>
              <a:gd name="connsiteX3564" fmla="*/ 573807 w 6174102"/>
              <a:gd name="connsiteY3564" fmla="*/ 4543940 h 5328708"/>
              <a:gd name="connsiteX3565" fmla="*/ 551818 w 6174102"/>
              <a:gd name="connsiteY3565" fmla="*/ 4571407 h 5328708"/>
              <a:gd name="connsiteX3566" fmla="*/ 550281 w 6174102"/>
              <a:gd name="connsiteY3566" fmla="*/ 4574169 h 5328708"/>
              <a:gd name="connsiteX3567" fmla="*/ 539960 w 6174102"/>
              <a:gd name="connsiteY3567" fmla="*/ 4596751 h 5328708"/>
              <a:gd name="connsiteX3568" fmla="*/ 532142 w 6174102"/>
              <a:gd name="connsiteY3568" fmla="*/ 4618102 h 5328708"/>
              <a:gd name="connsiteX3569" fmla="*/ 533315 w 6174102"/>
              <a:gd name="connsiteY3569" fmla="*/ 4628569 h 5328708"/>
              <a:gd name="connsiteX3570" fmla="*/ 544245 w 6174102"/>
              <a:gd name="connsiteY3570" fmla="*/ 4612492 h 5328708"/>
              <a:gd name="connsiteX3571" fmla="*/ 540715 w 6174102"/>
              <a:gd name="connsiteY3571" fmla="*/ 4625977 h 5328708"/>
              <a:gd name="connsiteX3572" fmla="*/ 511419 w 6174102"/>
              <a:gd name="connsiteY3572" fmla="*/ 4676261 h 5328708"/>
              <a:gd name="connsiteX3573" fmla="*/ 509166 w 6174102"/>
              <a:gd name="connsiteY3573" fmla="*/ 4680128 h 5328708"/>
              <a:gd name="connsiteX3574" fmla="*/ 460866 w 6174102"/>
              <a:gd name="connsiteY3574" fmla="*/ 4755605 h 5328708"/>
              <a:gd name="connsiteX3575" fmla="*/ 457889 w 6174102"/>
              <a:gd name="connsiteY3575" fmla="*/ 4753871 h 5328708"/>
              <a:gd name="connsiteX3576" fmla="*/ 456719 w 6174102"/>
              <a:gd name="connsiteY3576" fmla="*/ 4755486 h 5328708"/>
              <a:gd name="connsiteX3577" fmla="*/ 439656 w 6174102"/>
              <a:gd name="connsiteY3577" fmla="*/ 4766269 h 5328708"/>
              <a:gd name="connsiteX3578" fmla="*/ 430596 w 6174102"/>
              <a:gd name="connsiteY3578" fmla="*/ 4776533 h 5328708"/>
              <a:gd name="connsiteX3579" fmla="*/ 427071 w 6174102"/>
              <a:gd name="connsiteY3579" fmla="*/ 4785917 h 5328708"/>
              <a:gd name="connsiteX3580" fmla="*/ 428119 w 6174102"/>
              <a:gd name="connsiteY3580" fmla="*/ 4786527 h 5328708"/>
              <a:gd name="connsiteX3581" fmla="*/ 429115 w 6174102"/>
              <a:gd name="connsiteY3581" fmla="*/ 4785029 h 5328708"/>
              <a:gd name="connsiteX3582" fmla="*/ 432505 w 6174102"/>
              <a:gd name="connsiteY3582" fmla="*/ 4785708 h 5328708"/>
              <a:gd name="connsiteX3583" fmla="*/ 431037 w 6174102"/>
              <a:gd name="connsiteY3583" fmla="*/ 4788229 h 5328708"/>
              <a:gd name="connsiteX3584" fmla="*/ 432973 w 6174102"/>
              <a:gd name="connsiteY3584" fmla="*/ 4789356 h 5328708"/>
              <a:gd name="connsiteX3585" fmla="*/ 425532 w 6174102"/>
              <a:gd name="connsiteY3585" fmla="*/ 4802891 h 5328708"/>
              <a:gd name="connsiteX3586" fmla="*/ 424096 w 6174102"/>
              <a:gd name="connsiteY3586" fmla="*/ 4805467 h 5328708"/>
              <a:gd name="connsiteX3587" fmla="*/ 429306 w 6174102"/>
              <a:gd name="connsiteY3587" fmla="*/ 4803272 h 5328708"/>
              <a:gd name="connsiteX3588" fmla="*/ 436713 w 6174102"/>
              <a:gd name="connsiteY3588" fmla="*/ 4793342 h 5328708"/>
              <a:gd name="connsiteX3589" fmla="*/ 442540 w 6174102"/>
              <a:gd name="connsiteY3589" fmla="*/ 4801916 h 5328708"/>
              <a:gd name="connsiteX3590" fmla="*/ 426128 w 6174102"/>
              <a:gd name="connsiteY3590" fmla="*/ 4833800 h 5328708"/>
              <a:gd name="connsiteX3591" fmla="*/ 414825 w 6174102"/>
              <a:gd name="connsiteY3591" fmla="*/ 4855447 h 5328708"/>
              <a:gd name="connsiteX3592" fmla="*/ 400938 w 6174102"/>
              <a:gd name="connsiteY3592" fmla="*/ 4847358 h 5328708"/>
              <a:gd name="connsiteX3593" fmla="*/ 382762 w 6174102"/>
              <a:gd name="connsiteY3593" fmla="*/ 4881589 h 5328708"/>
              <a:gd name="connsiteX3594" fmla="*/ 360134 w 6174102"/>
              <a:gd name="connsiteY3594" fmla="*/ 4909851 h 5328708"/>
              <a:gd name="connsiteX3595" fmla="*/ 356684 w 6174102"/>
              <a:gd name="connsiteY3595" fmla="*/ 4907842 h 5328708"/>
              <a:gd name="connsiteX3596" fmla="*/ 358542 w 6174102"/>
              <a:gd name="connsiteY3596" fmla="*/ 4903924 h 5328708"/>
              <a:gd name="connsiteX3597" fmla="*/ 326511 w 6174102"/>
              <a:gd name="connsiteY3597" fmla="*/ 4955315 h 5328708"/>
              <a:gd name="connsiteX3598" fmla="*/ 321269 w 6174102"/>
              <a:gd name="connsiteY3598" fmla="*/ 4966703 h 5328708"/>
              <a:gd name="connsiteX3599" fmla="*/ 326285 w 6174102"/>
              <a:gd name="connsiteY3599" fmla="*/ 4962663 h 5328708"/>
              <a:gd name="connsiteX3600" fmla="*/ 307994 w 6174102"/>
              <a:gd name="connsiteY3600" fmla="*/ 4995540 h 5328708"/>
              <a:gd name="connsiteX3601" fmla="*/ 302064 w 6174102"/>
              <a:gd name="connsiteY3601" fmla="*/ 5008421 h 5328708"/>
              <a:gd name="connsiteX3602" fmla="*/ 237731 w 6174102"/>
              <a:gd name="connsiteY3602" fmla="*/ 5152270 h 5328708"/>
              <a:gd name="connsiteX3603" fmla="*/ 192661 w 6174102"/>
              <a:gd name="connsiteY3603" fmla="*/ 5229627 h 5328708"/>
              <a:gd name="connsiteX3604" fmla="*/ 185265 w 6174102"/>
              <a:gd name="connsiteY3604" fmla="*/ 5246041 h 5328708"/>
              <a:gd name="connsiteX3605" fmla="*/ 196233 w 6174102"/>
              <a:gd name="connsiteY3605" fmla="*/ 5242070 h 5328708"/>
              <a:gd name="connsiteX3606" fmla="*/ 227484 w 6174102"/>
              <a:gd name="connsiteY3606" fmla="*/ 5203289 h 5328708"/>
              <a:gd name="connsiteX3607" fmla="*/ 267749 w 6174102"/>
              <a:gd name="connsiteY3607" fmla="*/ 5149035 h 5328708"/>
              <a:gd name="connsiteX3608" fmla="*/ 263582 w 6174102"/>
              <a:gd name="connsiteY3608" fmla="*/ 5167331 h 5328708"/>
              <a:gd name="connsiteX3609" fmla="*/ 247510 w 6174102"/>
              <a:gd name="connsiteY3609" fmla="*/ 5209774 h 5328708"/>
              <a:gd name="connsiteX3610" fmla="*/ 247850 w 6174102"/>
              <a:gd name="connsiteY3610" fmla="*/ 5220334 h 5328708"/>
              <a:gd name="connsiteX3611" fmla="*/ 256226 w 6174102"/>
              <a:gd name="connsiteY3611" fmla="*/ 5209672 h 5328708"/>
              <a:gd name="connsiteX3612" fmla="*/ 265239 w 6174102"/>
              <a:gd name="connsiteY3612" fmla="*/ 5194200 h 5328708"/>
              <a:gd name="connsiteX3613" fmla="*/ 299680 w 6174102"/>
              <a:gd name="connsiteY3613" fmla="*/ 5131372 h 5328708"/>
              <a:gd name="connsiteX3614" fmla="*/ 319856 w 6174102"/>
              <a:gd name="connsiteY3614" fmla="*/ 5096743 h 5328708"/>
              <a:gd name="connsiteX3615" fmla="*/ 319856 w 6174102"/>
              <a:gd name="connsiteY3615" fmla="*/ 5092966 h 5328708"/>
              <a:gd name="connsiteX3616" fmla="*/ 322192 w 6174102"/>
              <a:gd name="connsiteY3616" fmla="*/ 5092735 h 5328708"/>
              <a:gd name="connsiteX3617" fmla="*/ 322215 w 6174102"/>
              <a:gd name="connsiteY3617" fmla="*/ 5092694 h 5328708"/>
              <a:gd name="connsiteX3618" fmla="*/ 345728 w 6174102"/>
              <a:gd name="connsiteY3618" fmla="*/ 5059765 h 5328708"/>
              <a:gd name="connsiteX3619" fmla="*/ 414948 w 6174102"/>
              <a:gd name="connsiteY3619" fmla="*/ 4944669 h 5328708"/>
              <a:gd name="connsiteX3620" fmla="*/ 423324 w 6174102"/>
              <a:gd name="connsiteY3620" fmla="*/ 4934007 h 5328708"/>
              <a:gd name="connsiteX3621" fmla="*/ 429447 w 6174102"/>
              <a:gd name="connsiteY3621" fmla="*/ 4927213 h 5328708"/>
              <a:gd name="connsiteX3622" fmla="*/ 450026 w 6174102"/>
              <a:gd name="connsiteY3622" fmla="*/ 4877033 h 5328708"/>
              <a:gd name="connsiteX3623" fmla="*/ 450419 w 6174102"/>
              <a:gd name="connsiteY3623" fmla="*/ 4876186 h 5328708"/>
              <a:gd name="connsiteX3624" fmla="*/ 434381 w 6174102"/>
              <a:gd name="connsiteY3624" fmla="*/ 4866841 h 5328708"/>
              <a:gd name="connsiteX3625" fmla="*/ 450999 w 6174102"/>
              <a:gd name="connsiteY3625" fmla="*/ 4843111 h 5328708"/>
              <a:gd name="connsiteX3626" fmla="*/ 461332 w 6174102"/>
              <a:gd name="connsiteY3626" fmla="*/ 4843950 h 5328708"/>
              <a:gd name="connsiteX3627" fmla="*/ 469070 w 6174102"/>
              <a:gd name="connsiteY3627" fmla="*/ 4838097 h 5328708"/>
              <a:gd name="connsiteX3628" fmla="*/ 504446 w 6174102"/>
              <a:gd name="connsiteY3628" fmla="*/ 4755091 h 5328708"/>
              <a:gd name="connsiteX3629" fmla="*/ 521836 w 6174102"/>
              <a:gd name="connsiteY3629" fmla="*/ 4728957 h 5328708"/>
              <a:gd name="connsiteX3630" fmla="*/ 575919 w 6174102"/>
              <a:gd name="connsiteY3630" fmla="*/ 4636128 h 5328708"/>
              <a:gd name="connsiteX3631" fmla="*/ 617461 w 6174102"/>
              <a:gd name="connsiteY3631" fmla="*/ 4572256 h 5328708"/>
              <a:gd name="connsiteX3632" fmla="*/ 658024 w 6174102"/>
              <a:gd name="connsiteY3632" fmla="*/ 4502633 h 5328708"/>
              <a:gd name="connsiteX3633" fmla="*/ 698587 w 6174102"/>
              <a:gd name="connsiteY3633" fmla="*/ 4433011 h 5328708"/>
              <a:gd name="connsiteX3634" fmla="*/ 692166 w 6174102"/>
              <a:gd name="connsiteY3634" fmla="*/ 4455176 h 5328708"/>
              <a:gd name="connsiteX3635" fmla="*/ 656110 w 6174102"/>
              <a:gd name="connsiteY3635" fmla="*/ 4517061 h 5328708"/>
              <a:gd name="connsiteX3636" fmla="*/ 648711 w 6174102"/>
              <a:gd name="connsiteY3636" fmla="*/ 4533474 h 5328708"/>
              <a:gd name="connsiteX3637" fmla="*/ 699988 w 6174102"/>
              <a:gd name="connsiteY3637" fmla="*/ 4501179 h 5328708"/>
              <a:gd name="connsiteX3638" fmla="*/ 714486 w 6174102"/>
              <a:gd name="connsiteY3638" fmla="*/ 4483722 h 5328708"/>
              <a:gd name="connsiteX3639" fmla="*/ 734129 w 6174102"/>
              <a:gd name="connsiteY3639" fmla="*/ 4453720 h 5328708"/>
              <a:gd name="connsiteX3640" fmla="*/ 745397 w 6174102"/>
              <a:gd name="connsiteY3640" fmla="*/ 4434381 h 5328708"/>
              <a:gd name="connsiteX3641" fmla="*/ 752796 w 6174102"/>
              <a:gd name="connsiteY3641" fmla="*/ 4417968 h 5328708"/>
              <a:gd name="connsiteX3642" fmla="*/ 761172 w 6174102"/>
              <a:gd name="connsiteY3642" fmla="*/ 4407304 h 5328708"/>
              <a:gd name="connsiteX3643" fmla="*/ 757643 w 6174102"/>
              <a:gd name="connsiteY3643" fmla="*/ 4420792 h 5328708"/>
              <a:gd name="connsiteX3644" fmla="*/ 739615 w 6174102"/>
              <a:gd name="connsiteY3644" fmla="*/ 4451735 h 5328708"/>
              <a:gd name="connsiteX3645" fmla="*/ 741888 w 6174102"/>
              <a:gd name="connsiteY3645" fmla="*/ 4465102 h 5328708"/>
              <a:gd name="connsiteX3646" fmla="*/ 742945 w 6174102"/>
              <a:gd name="connsiteY3646" fmla="*/ 4460461 h 5328708"/>
              <a:gd name="connsiteX3647" fmla="*/ 746475 w 6174102"/>
              <a:gd name="connsiteY3647" fmla="*/ 4446976 h 5328708"/>
              <a:gd name="connsiteX3648" fmla="*/ 812802 w 6174102"/>
              <a:gd name="connsiteY3648" fmla="*/ 4340556 h 5328708"/>
              <a:gd name="connsiteX3649" fmla="*/ 815057 w 6174102"/>
              <a:gd name="connsiteY3649" fmla="*/ 4336689 h 5328708"/>
              <a:gd name="connsiteX3650" fmla="*/ 860466 w 6174102"/>
              <a:gd name="connsiteY3650" fmla="*/ 4269891 h 5328708"/>
              <a:gd name="connsiteX3651" fmla="*/ 869139 w 6174102"/>
              <a:gd name="connsiteY3651" fmla="*/ 4243860 h 5328708"/>
              <a:gd name="connsiteX3652" fmla="*/ 878792 w 6174102"/>
              <a:gd name="connsiteY3652" fmla="*/ 4223579 h 5328708"/>
              <a:gd name="connsiteX3653" fmla="*/ 900051 w 6174102"/>
              <a:gd name="connsiteY3653" fmla="*/ 4194520 h 5328708"/>
              <a:gd name="connsiteX3654" fmla="*/ 923014 w 6174102"/>
              <a:gd name="connsiteY3654" fmla="*/ 4151426 h 5328708"/>
              <a:gd name="connsiteX3655" fmla="*/ 913474 w 6174102"/>
              <a:gd name="connsiteY3655" fmla="*/ 4164466 h 5328708"/>
              <a:gd name="connsiteX3656" fmla="*/ 894127 w 6174102"/>
              <a:gd name="connsiteY3656" fmla="*/ 4179099 h 5328708"/>
              <a:gd name="connsiteX3657" fmla="*/ 874484 w 6174102"/>
              <a:gd name="connsiteY3657" fmla="*/ 4209102 h 5328708"/>
              <a:gd name="connsiteX3658" fmla="*/ 860325 w 6174102"/>
              <a:gd name="connsiteY3658" fmla="*/ 4237118 h 5328708"/>
              <a:gd name="connsiteX3659" fmla="*/ 851311 w 6174102"/>
              <a:gd name="connsiteY3659" fmla="*/ 4252589 h 5328708"/>
              <a:gd name="connsiteX3660" fmla="*/ 851610 w 6174102"/>
              <a:gd name="connsiteY3660" fmla="*/ 4237220 h 5328708"/>
              <a:gd name="connsiteX3661" fmla="*/ 840640 w 6174102"/>
              <a:gd name="connsiteY3661" fmla="*/ 4241192 h 5328708"/>
              <a:gd name="connsiteX3662" fmla="*/ 824525 w 6174102"/>
              <a:gd name="connsiteY3662" fmla="*/ 4257706 h 5328708"/>
              <a:gd name="connsiteX3663" fmla="*/ 816150 w 6174102"/>
              <a:gd name="connsiteY3663" fmla="*/ 4268370 h 5328708"/>
              <a:gd name="connsiteX3664" fmla="*/ 782984 w 6174102"/>
              <a:gd name="connsiteY3664" fmla="*/ 4321579 h 5328708"/>
              <a:gd name="connsiteX3665" fmla="*/ 775247 w 6174102"/>
              <a:gd name="connsiteY3665" fmla="*/ 4327431 h 5328708"/>
              <a:gd name="connsiteX3666" fmla="*/ 776521 w 6174102"/>
              <a:gd name="connsiteY3666" fmla="*/ 4317814 h 5328708"/>
              <a:gd name="connsiteX3667" fmla="*/ 795146 w 6174102"/>
              <a:gd name="connsiteY3667" fmla="*/ 4256133 h 5328708"/>
              <a:gd name="connsiteX3668" fmla="*/ 805137 w 6174102"/>
              <a:gd name="connsiteY3668" fmla="*/ 4246410 h 5328708"/>
              <a:gd name="connsiteX3669" fmla="*/ 825460 w 6174102"/>
              <a:gd name="connsiteY3669" fmla="*/ 4237529 h 5328708"/>
              <a:gd name="connsiteX3670" fmla="*/ 833838 w 6174102"/>
              <a:gd name="connsiteY3670" fmla="*/ 4226866 h 5328708"/>
              <a:gd name="connsiteX3671" fmla="*/ 853779 w 6174102"/>
              <a:gd name="connsiteY3671" fmla="*/ 4181494 h 5328708"/>
              <a:gd name="connsiteX3672" fmla="*/ 867938 w 6174102"/>
              <a:gd name="connsiteY3672" fmla="*/ 4153478 h 5328708"/>
              <a:gd name="connsiteX3673" fmla="*/ 885029 w 6174102"/>
              <a:gd name="connsiteY3673" fmla="*/ 4142714 h 5328708"/>
              <a:gd name="connsiteX3674" fmla="*/ 903057 w 6174102"/>
              <a:gd name="connsiteY3674" fmla="*/ 4111771 h 5328708"/>
              <a:gd name="connsiteX3675" fmla="*/ 899488 w 6174102"/>
              <a:gd name="connsiteY3675" fmla="*/ 4099329 h 5328708"/>
              <a:gd name="connsiteX3676" fmla="*/ 905908 w 6174102"/>
              <a:gd name="connsiteY3676" fmla="*/ 4077164 h 5328708"/>
              <a:gd name="connsiteX3677" fmla="*/ 916197 w 6174102"/>
              <a:gd name="connsiteY3677" fmla="*/ 4052075 h 5328708"/>
              <a:gd name="connsiteX3678" fmla="*/ 940686 w 6174102"/>
              <a:gd name="connsiteY3678" fmla="*/ 4024897 h 5328708"/>
              <a:gd name="connsiteX3679" fmla="*/ 985162 w 6174102"/>
              <a:gd name="connsiteY3679" fmla="*/ 3978276 h 5328708"/>
              <a:gd name="connsiteX3680" fmla="*/ 997704 w 6174102"/>
              <a:gd name="connsiteY3680" fmla="*/ 3949318 h 5328708"/>
              <a:gd name="connsiteX3681" fmla="*/ 1009270 w 6174102"/>
              <a:gd name="connsiteY3681" fmla="*/ 3914610 h 5328708"/>
              <a:gd name="connsiteX3682" fmla="*/ 1035673 w 6174102"/>
              <a:gd name="connsiteY3682" fmla="*/ 3873004 h 5328708"/>
              <a:gd name="connsiteX3683" fmla="*/ 1045027 w 6174102"/>
              <a:gd name="connsiteY3683" fmla="*/ 3868093 h 5328708"/>
              <a:gd name="connsiteX3684" fmla="*/ 1075258 w 6174102"/>
              <a:gd name="connsiteY3684" fmla="*/ 3797633 h 5328708"/>
              <a:gd name="connsiteX3685" fmla="*/ 1100047 w 6174102"/>
              <a:gd name="connsiteY3685" fmla="*/ 3755086 h 5328708"/>
              <a:gd name="connsiteX3686" fmla="*/ 1154768 w 6174102"/>
              <a:gd name="connsiteY3686" fmla="*/ 3657447 h 5328708"/>
              <a:gd name="connsiteX3687" fmla="*/ 1168927 w 6174102"/>
              <a:gd name="connsiteY3687" fmla="*/ 3629430 h 5328708"/>
              <a:gd name="connsiteX3688" fmla="*/ 1188570 w 6174102"/>
              <a:gd name="connsiteY3688" fmla="*/ 3599428 h 5328708"/>
              <a:gd name="connsiteX3689" fmla="*/ 1208852 w 6174102"/>
              <a:gd name="connsiteY3689" fmla="*/ 3564617 h 5328708"/>
              <a:gd name="connsiteX3690" fmla="*/ 1220799 w 6174102"/>
              <a:gd name="connsiteY3690" fmla="*/ 3566396 h 5328708"/>
              <a:gd name="connsiteX3691" fmla="*/ 1252688 w 6174102"/>
              <a:gd name="connsiteY3691" fmla="*/ 3522807 h 5328708"/>
              <a:gd name="connsiteX3692" fmla="*/ 1257833 w 6174102"/>
              <a:gd name="connsiteY3692" fmla="*/ 3510262 h 5328708"/>
              <a:gd name="connsiteX3693" fmla="*/ 1267188 w 6174102"/>
              <a:gd name="connsiteY3693" fmla="*/ 3505349 h 5328708"/>
              <a:gd name="connsiteX3694" fmla="*/ 1267526 w 6174102"/>
              <a:gd name="connsiteY3694" fmla="*/ 3515909 h 5328708"/>
              <a:gd name="connsiteX3695" fmla="*/ 1247883 w 6174102"/>
              <a:gd name="connsiteY3695" fmla="*/ 3545910 h 5328708"/>
              <a:gd name="connsiteX3696" fmla="*/ 1230833 w 6174102"/>
              <a:gd name="connsiteY3696" fmla="*/ 3582605 h 5328708"/>
              <a:gd name="connsiteX3697" fmla="*/ 1233767 w 6174102"/>
              <a:gd name="connsiteY3697" fmla="*/ 3599857 h 5328708"/>
              <a:gd name="connsiteX3698" fmla="*/ 1225730 w 6174102"/>
              <a:gd name="connsiteY3698" fmla="*/ 3621078 h 5328708"/>
              <a:gd name="connsiteX3699" fmla="*/ 1192225 w 6174102"/>
              <a:gd name="connsiteY3699" fmla="*/ 3663728 h 5328708"/>
              <a:gd name="connsiteX3700" fmla="*/ 1180959 w 6174102"/>
              <a:gd name="connsiteY3700" fmla="*/ 3683067 h 5328708"/>
              <a:gd name="connsiteX3701" fmla="*/ 1181300 w 6174102"/>
              <a:gd name="connsiteY3701" fmla="*/ 3693626 h 5328708"/>
              <a:gd name="connsiteX3702" fmla="*/ 1191629 w 6174102"/>
              <a:gd name="connsiteY3702" fmla="*/ 3694466 h 5328708"/>
              <a:gd name="connsiteX3703" fmla="*/ 1196068 w 6174102"/>
              <a:gd name="connsiteY3703" fmla="*/ 3690147 h 5328708"/>
              <a:gd name="connsiteX3704" fmla="*/ 1203634 w 6174102"/>
              <a:gd name="connsiteY3704" fmla="*/ 3677162 h 5328708"/>
              <a:gd name="connsiteX3705" fmla="*/ 1222640 w 6174102"/>
              <a:gd name="connsiteY3705" fmla="*/ 3651970 h 5328708"/>
              <a:gd name="connsiteX3706" fmla="*/ 1254190 w 6174102"/>
              <a:gd name="connsiteY3706" fmla="*/ 3597818 h 5328708"/>
              <a:gd name="connsiteX3707" fmla="*/ 1272513 w 6174102"/>
              <a:gd name="connsiteY3707" fmla="*/ 3551506 h 5328708"/>
              <a:gd name="connsiteX3708" fmla="*/ 1305041 w 6174102"/>
              <a:gd name="connsiteY3708" fmla="*/ 3503106 h 5328708"/>
              <a:gd name="connsiteX3709" fmla="*/ 1310526 w 6174102"/>
              <a:gd name="connsiteY3709" fmla="*/ 3501121 h 5328708"/>
              <a:gd name="connsiteX3710" fmla="*/ 1324386 w 6174102"/>
              <a:gd name="connsiteY3710" fmla="*/ 3488472 h 5328708"/>
              <a:gd name="connsiteX3711" fmla="*/ 1355298 w 6174102"/>
              <a:gd name="connsiteY3711" fmla="*/ 3439132 h 5328708"/>
              <a:gd name="connsiteX3712" fmla="*/ 1356920 w 6174102"/>
              <a:gd name="connsiteY3712" fmla="*/ 3426899 h 5328708"/>
              <a:gd name="connsiteX3713" fmla="*/ 1340060 w 6174102"/>
              <a:gd name="connsiteY3713" fmla="*/ 3438686 h 5328708"/>
              <a:gd name="connsiteX3714" fmla="*/ 1316101 w 6174102"/>
              <a:gd name="connsiteY3714" fmla="*/ 3445452 h 5328708"/>
              <a:gd name="connsiteX3715" fmla="*/ 1299152 w 6174102"/>
              <a:gd name="connsiteY3715" fmla="*/ 3445290 h 5328708"/>
              <a:gd name="connsiteX3716" fmla="*/ 1279265 w 6174102"/>
              <a:gd name="connsiteY3716" fmla="*/ 3466014 h 5328708"/>
              <a:gd name="connsiteX3717" fmla="*/ 1280496 w 6174102"/>
              <a:gd name="connsiteY3717" fmla="*/ 3463370 h 5328708"/>
              <a:gd name="connsiteX3718" fmla="*/ 1301282 w 6174102"/>
              <a:gd name="connsiteY3718" fmla="*/ 3441157 h 5328708"/>
              <a:gd name="connsiteX3719" fmla="*/ 1305789 w 6174102"/>
              <a:gd name="connsiteY3719" fmla="*/ 3433421 h 5328708"/>
              <a:gd name="connsiteX3720" fmla="*/ 1330577 w 6174102"/>
              <a:gd name="connsiteY3720" fmla="*/ 3390874 h 5328708"/>
              <a:gd name="connsiteX3721" fmla="*/ 1360850 w 6174102"/>
              <a:gd name="connsiteY3721" fmla="*/ 3346342 h 5328708"/>
              <a:gd name="connsiteX3722" fmla="*/ 1396906 w 6174102"/>
              <a:gd name="connsiteY3722" fmla="*/ 3284456 h 5328708"/>
              <a:gd name="connsiteX3723" fmla="*/ 1425862 w 6174102"/>
              <a:gd name="connsiteY3723" fmla="*/ 3223613 h 5328708"/>
              <a:gd name="connsiteX3724" fmla="*/ 1471230 w 6174102"/>
              <a:gd name="connsiteY3724" fmla="*/ 3130887 h 5328708"/>
              <a:gd name="connsiteX3725" fmla="*/ 1508561 w 6174102"/>
              <a:gd name="connsiteY3725" fmla="*/ 3059382 h 5328708"/>
              <a:gd name="connsiteX3726" fmla="*/ 1492447 w 6174102"/>
              <a:gd name="connsiteY3726" fmla="*/ 3075898 h 5328708"/>
              <a:gd name="connsiteX3727" fmla="*/ 1481179 w 6174102"/>
              <a:gd name="connsiteY3727" fmla="*/ 3095238 h 5328708"/>
              <a:gd name="connsiteX3728" fmla="*/ 1431899 w 6174102"/>
              <a:gd name="connsiteY3728" fmla="*/ 3164962 h 5328708"/>
              <a:gd name="connsiteX3729" fmla="*/ 1395844 w 6174102"/>
              <a:gd name="connsiteY3729" fmla="*/ 3226848 h 5328708"/>
              <a:gd name="connsiteX3730" fmla="*/ 1370120 w 6174102"/>
              <a:gd name="connsiteY3730" fmla="*/ 3289573 h 5328708"/>
              <a:gd name="connsiteX3731" fmla="*/ 1362084 w 6174102"/>
              <a:gd name="connsiteY3731" fmla="*/ 3310796 h 5328708"/>
              <a:gd name="connsiteX3732" fmla="*/ 1311189 w 6174102"/>
              <a:gd name="connsiteY3732" fmla="*/ 3379578 h 5328708"/>
              <a:gd name="connsiteX3733" fmla="*/ 1291546 w 6174102"/>
              <a:gd name="connsiteY3733" fmla="*/ 3409580 h 5328708"/>
              <a:gd name="connsiteX3734" fmla="*/ 1266757 w 6174102"/>
              <a:gd name="connsiteY3734" fmla="*/ 3452127 h 5328708"/>
              <a:gd name="connsiteX3735" fmla="*/ 1253236 w 6174102"/>
              <a:gd name="connsiteY3735" fmla="*/ 3475334 h 5328708"/>
              <a:gd name="connsiteX3736" fmla="*/ 1246807 w 6174102"/>
              <a:gd name="connsiteY3736" fmla="*/ 3488845 h 5328708"/>
              <a:gd name="connsiteX3737" fmla="*/ 1231278 w 6174102"/>
              <a:gd name="connsiteY3737" fmla="*/ 3494466 h 5328708"/>
              <a:gd name="connsiteX3738" fmla="*/ 1229655 w 6174102"/>
              <a:gd name="connsiteY3738" fmla="*/ 3493521 h 5328708"/>
              <a:gd name="connsiteX3739" fmla="*/ 1257063 w 6174102"/>
              <a:gd name="connsiteY3739" fmla="*/ 3446479 h 5328708"/>
              <a:gd name="connsiteX3740" fmla="*/ 1292142 w 6174102"/>
              <a:gd name="connsiteY3740" fmla="*/ 3378843 h 5328708"/>
              <a:gd name="connsiteX3741" fmla="*/ 1295670 w 6174102"/>
              <a:gd name="connsiteY3741" fmla="*/ 3365357 h 5328708"/>
              <a:gd name="connsiteX3742" fmla="*/ 1294693 w 6174102"/>
              <a:gd name="connsiteY3742" fmla="*/ 3359607 h 5328708"/>
              <a:gd name="connsiteX3743" fmla="*/ 1290823 w 6174102"/>
              <a:gd name="connsiteY3743" fmla="*/ 3362532 h 5328708"/>
              <a:gd name="connsiteX3744" fmla="*/ 1280195 w 6174102"/>
              <a:gd name="connsiteY3744" fmla="*/ 3377062 h 5328708"/>
              <a:gd name="connsiteX3745" fmla="*/ 1280833 w 6174102"/>
              <a:gd name="connsiteY3745" fmla="*/ 3372254 h 5328708"/>
              <a:gd name="connsiteX3746" fmla="*/ 1383216 w 6174102"/>
              <a:gd name="connsiteY3746" fmla="*/ 3203949 h 5328708"/>
              <a:gd name="connsiteX3747" fmla="*/ 1417018 w 6174102"/>
              <a:gd name="connsiteY3747" fmla="*/ 3145930 h 5328708"/>
              <a:gd name="connsiteX3748" fmla="*/ 1450821 w 6174102"/>
              <a:gd name="connsiteY3748" fmla="*/ 3087912 h 5328708"/>
              <a:gd name="connsiteX3749" fmla="*/ 1455328 w 6174102"/>
              <a:gd name="connsiteY3749" fmla="*/ 3080175 h 5328708"/>
              <a:gd name="connsiteX3750" fmla="*/ 1483348 w 6174102"/>
              <a:gd name="connsiteY3750" fmla="*/ 3039512 h 5328708"/>
              <a:gd name="connsiteX3751" fmla="*/ 1526164 w 6174102"/>
              <a:gd name="connsiteY3751" fmla="*/ 2966022 h 5328708"/>
              <a:gd name="connsiteX3752" fmla="*/ 1542916 w 6174102"/>
              <a:gd name="connsiteY3752" fmla="*/ 2944697 h 5328708"/>
              <a:gd name="connsiteX3753" fmla="*/ 1562560 w 6174102"/>
              <a:gd name="connsiteY3753" fmla="*/ 2914695 h 5328708"/>
              <a:gd name="connsiteX3754" fmla="*/ 1580588 w 6174102"/>
              <a:gd name="connsiteY3754" fmla="*/ 2883752 h 5328708"/>
              <a:gd name="connsiteX3755" fmla="*/ 1591704 w 6174102"/>
              <a:gd name="connsiteY3755" fmla="*/ 2872359 h 5328708"/>
              <a:gd name="connsiteX3756" fmla="*/ 1588422 w 6174102"/>
              <a:gd name="connsiteY3756" fmla="*/ 2870446 h 5328708"/>
              <a:gd name="connsiteX3757" fmla="*/ 1592566 w 6174102"/>
              <a:gd name="connsiteY3757" fmla="*/ 2865302 h 5328708"/>
              <a:gd name="connsiteX3758" fmla="*/ 1632831 w 6174102"/>
              <a:gd name="connsiteY3758" fmla="*/ 2811048 h 5328708"/>
              <a:gd name="connsiteX3759" fmla="*/ 1628664 w 6174102"/>
              <a:gd name="connsiteY3759" fmla="*/ 2829344 h 5328708"/>
              <a:gd name="connsiteX3760" fmla="*/ 1612592 w 6174102"/>
              <a:gd name="connsiteY3760" fmla="*/ 2871789 h 5328708"/>
              <a:gd name="connsiteX3761" fmla="*/ 1612932 w 6174102"/>
              <a:gd name="connsiteY3761" fmla="*/ 2882347 h 5328708"/>
              <a:gd name="connsiteX3762" fmla="*/ 1621308 w 6174102"/>
              <a:gd name="connsiteY3762" fmla="*/ 2871685 h 5328708"/>
              <a:gd name="connsiteX3763" fmla="*/ 1630321 w 6174102"/>
              <a:gd name="connsiteY3763" fmla="*/ 2856214 h 5328708"/>
              <a:gd name="connsiteX3764" fmla="*/ 1664762 w 6174102"/>
              <a:gd name="connsiteY3764" fmla="*/ 2793386 h 5328708"/>
              <a:gd name="connsiteX3765" fmla="*/ 1687298 w 6174102"/>
              <a:gd name="connsiteY3765" fmla="*/ 2754707 h 5328708"/>
              <a:gd name="connsiteX3766" fmla="*/ 1710810 w 6174102"/>
              <a:gd name="connsiteY3766" fmla="*/ 2721779 h 5328708"/>
              <a:gd name="connsiteX3767" fmla="*/ 1780030 w 6174102"/>
              <a:gd name="connsiteY3767" fmla="*/ 2606682 h 5328708"/>
              <a:gd name="connsiteX3768" fmla="*/ 1788406 w 6174102"/>
              <a:gd name="connsiteY3768" fmla="*/ 2596020 h 5328708"/>
              <a:gd name="connsiteX3769" fmla="*/ 1794529 w 6174102"/>
              <a:gd name="connsiteY3769" fmla="*/ 2589228 h 5328708"/>
              <a:gd name="connsiteX3770" fmla="*/ 1815108 w 6174102"/>
              <a:gd name="connsiteY3770" fmla="*/ 2539047 h 5328708"/>
              <a:gd name="connsiteX3771" fmla="*/ 1849889 w 6174102"/>
              <a:gd name="connsiteY3771" fmla="*/ 2486779 h 5328708"/>
              <a:gd name="connsiteX3772" fmla="*/ 1854395 w 6174102"/>
              <a:gd name="connsiteY3772" fmla="*/ 2479042 h 5328708"/>
              <a:gd name="connsiteX3773" fmla="*/ 1879184 w 6174102"/>
              <a:gd name="connsiteY3773" fmla="*/ 2436495 h 5328708"/>
              <a:gd name="connsiteX3774" fmla="*/ 1909457 w 6174102"/>
              <a:gd name="connsiteY3774" fmla="*/ 2391964 h 5328708"/>
              <a:gd name="connsiteX3775" fmla="*/ 1945514 w 6174102"/>
              <a:gd name="connsiteY3775" fmla="*/ 2330079 h 5328708"/>
              <a:gd name="connsiteX3776" fmla="*/ 1974469 w 6174102"/>
              <a:gd name="connsiteY3776" fmla="*/ 2269235 h 5328708"/>
              <a:gd name="connsiteX3777" fmla="*/ 2019836 w 6174102"/>
              <a:gd name="connsiteY3777" fmla="*/ 2176508 h 5328708"/>
              <a:gd name="connsiteX3778" fmla="*/ 2057167 w 6174102"/>
              <a:gd name="connsiteY3778" fmla="*/ 2105004 h 5328708"/>
              <a:gd name="connsiteX3779" fmla="*/ 2041053 w 6174102"/>
              <a:gd name="connsiteY3779" fmla="*/ 2121518 h 5328708"/>
              <a:gd name="connsiteX3780" fmla="*/ 2029785 w 6174102"/>
              <a:gd name="connsiteY3780" fmla="*/ 2140859 h 5328708"/>
              <a:gd name="connsiteX3781" fmla="*/ 1980507 w 6174102"/>
              <a:gd name="connsiteY3781" fmla="*/ 2210583 h 5328708"/>
              <a:gd name="connsiteX3782" fmla="*/ 1944451 w 6174102"/>
              <a:gd name="connsiteY3782" fmla="*/ 2272470 h 5328708"/>
              <a:gd name="connsiteX3783" fmla="*/ 1918725 w 6174102"/>
              <a:gd name="connsiteY3783" fmla="*/ 2335195 h 5328708"/>
              <a:gd name="connsiteX3784" fmla="*/ 1910690 w 6174102"/>
              <a:gd name="connsiteY3784" fmla="*/ 2356417 h 5328708"/>
              <a:gd name="connsiteX3785" fmla="*/ 1859795 w 6174102"/>
              <a:gd name="connsiteY3785" fmla="*/ 2425199 h 5328708"/>
              <a:gd name="connsiteX3786" fmla="*/ 1840152 w 6174102"/>
              <a:gd name="connsiteY3786" fmla="*/ 2455201 h 5328708"/>
              <a:gd name="connsiteX3787" fmla="*/ 1815364 w 6174102"/>
              <a:gd name="connsiteY3787" fmla="*/ 2497749 h 5328708"/>
              <a:gd name="connsiteX3788" fmla="*/ 1801843 w 6174102"/>
              <a:gd name="connsiteY3788" fmla="*/ 2520956 h 5328708"/>
              <a:gd name="connsiteX3789" fmla="*/ 1779648 w 6174102"/>
              <a:gd name="connsiteY3789" fmla="*/ 2570194 h 5328708"/>
              <a:gd name="connsiteX3790" fmla="*/ 1762259 w 6174102"/>
              <a:gd name="connsiteY3790" fmla="*/ 2596329 h 5328708"/>
              <a:gd name="connsiteX3791" fmla="*/ 1719103 w 6174102"/>
              <a:gd name="connsiteY3791" fmla="*/ 2659259 h 5328708"/>
              <a:gd name="connsiteX3792" fmla="*/ 1694952 w 6174102"/>
              <a:gd name="connsiteY3792" fmla="*/ 2696998 h 5328708"/>
              <a:gd name="connsiteX3793" fmla="*/ 1689806 w 6174102"/>
              <a:gd name="connsiteY3793" fmla="*/ 2709541 h 5328708"/>
              <a:gd name="connsiteX3794" fmla="*/ 1673734 w 6174102"/>
              <a:gd name="connsiteY3794" fmla="*/ 2751986 h 5328708"/>
              <a:gd name="connsiteX3795" fmla="*/ 1659873 w 6174102"/>
              <a:gd name="connsiteY3795" fmla="*/ 2764633 h 5328708"/>
              <a:gd name="connsiteX3796" fmla="*/ 1681728 w 6174102"/>
              <a:gd name="connsiteY3796" fmla="*/ 2704836 h 5328708"/>
              <a:gd name="connsiteX3797" fmla="*/ 1805669 w 6174102"/>
              <a:gd name="connsiteY3797" fmla="*/ 2492101 h 5328708"/>
              <a:gd name="connsiteX3798" fmla="*/ 1840748 w 6174102"/>
              <a:gd name="connsiteY3798" fmla="*/ 2424465 h 5328708"/>
              <a:gd name="connsiteX3799" fmla="*/ 1844277 w 6174102"/>
              <a:gd name="connsiteY3799" fmla="*/ 2410978 h 5328708"/>
              <a:gd name="connsiteX3800" fmla="*/ 1843299 w 6174102"/>
              <a:gd name="connsiteY3800" fmla="*/ 2405228 h 5328708"/>
              <a:gd name="connsiteX3801" fmla="*/ 1839429 w 6174102"/>
              <a:gd name="connsiteY3801" fmla="*/ 2408154 h 5328708"/>
              <a:gd name="connsiteX3802" fmla="*/ 1828801 w 6174102"/>
              <a:gd name="connsiteY3802" fmla="*/ 2422684 h 5328708"/>
              <a:gd name="connsiteX3803" fmla="*/ 1829439 w 6174102"/>
              <a:gd name="connsiteY3803" fmla="*/ 2417875 h 5328708"/>
              <a:gd name="connsiteX3804" fmla="*/ 1931823 w 6174102"/>
              <a:gd name="connsiteY3804" fmla="*/ 2249570 h 5328708"/>
              <a:gd name="connsiteX3805" fmla="*/ 1965625 w 6174102"/>
              <a:gd name="connsiteY3805" fmla="*/ 2191553 h 5328708"/>
              <a:gd name="connsiteX3806" fmla="*/ 1999427 w 6174102"/>
              <a:gd name="connsiteY3806" fmla="*/ 2133533 h 5328708"/>
              <a:gd name="connsiteX3807" fmla="*/ 2003934 w 6174102"/>
              <a:gd name="connsiteY3807" fmla="*/ 2125798 h 5328708"/>
              <a:gd name="connsiteX3808" fmla="*/ 2031955 w 6174102"/>
              <a:gd name="connsiteY3808" fmla="*/ 2085134 h 5328708"/>
              <a:gd name="connsiteX3809" fmla="*/ 2074771 w 6174102"/>
              <a:gd name="connsiteY3809" fmla="*/ 2011644 h 5328708"/>
              <a:gd name="connsiteX3810" fmla="*/ 2091522 w 6174102"/>
              <a:gd name="connsiteY3810" fmla="*/ 1990318 h 5328708"/>
              <a:gd name="connsiteX3811" fmla="*/ 2111167 w 6174102"/>
              <a:gd name="connsiteY3811" fmla="*/ 1960319 h 5328708"/>
              <a:gd name="connsiteX3812" fmla="*/ 2129195 w 6174102"/>
              <a:gd name="connsiteY3812" fmla="*/ 1929373 h 5328708"/>
              <a:gd name="connsiteX3813" fmla="*/ 2140311 w 6174102"/>
              <a:gd name="connsiteY3813" fmla="*/ 1917980 h 5328708"/>
              <a:gd name="connsiteX3814" fmla="*/ 2104042 w 6174102"/>
              <a:gd name="connsiteY3814" fmla="*/ 1896850 h 5328708"/>
              <a:gd name="connsiteX3815" fmla="*/ 2124294 w 6174102"/>
              <a:gd name="connsiteY3815" fmla="*/ 1860716 h 5328708"/>
              <a:gd name="connsiteX3816" fmla="*/ 2149081 w 6174102"/>
              <a:gd name="connsiteY3816" fmla="*/ 1818170 h 5328708"/>
              <a:gd name="connsiteX3817" fmla="*/ 2167228 w 6174102"/>
              <a:gd name="connsiteY3817" fmla="*/ 1784705 h 5328708"/>
              <a:gd name="connsiteX3818" fmla="*/ 2179281 w 6174102"/>
              <a:gd name="connsiteY3818" fmla="*/ 1747808 h 5328708"/>
              <a:gd name="connsiteX3819" fmla="*/ 2179349 w 6174102"/>
              <a:gd name="connsiteY3819" fmla="*/ 1747690 h 5328708"/>
              <a:gd name="connsiteX3820" fmla="*/ 2188667 w 6174102"/>
              <a:gd name="connsiteY3820" fmla="*/ 1742798 h 5328708"/>
              <a:gd name="connsiteX3821" fmla="*/ 2215071 w 6174102"/>
              <a:gd name="connsiteY3821" fmla="*/ 1701192 h 5328708"/>
              <a:gd name="connsiteX3822" fmla="*/ 2226603 w 6174102"/>
              <a:gd name="connsiteY3822" fmla="*/ 1666584 h 5328708"/>
              <a:gd name="connsiteX3823" fmla="*/ 2256483 w 6174102"/>
              <a:gd name="connsiteY3823" fmla="*/ 1615297 h 5328708"/>
              <a:gd name="connsiteX3824" fmla="*/ 2260683 w 6174102"/>
              <a:gd name="connsiteY3824" fmla="*/ 1609903 h 5328708"/>
              <a:gd name="connsiteX3825" fmla="*/ 2283654 w 6174102"/>
              <a:gd name="connsiteY3825" fmla="*/ 1590905 h 5328708"/>
              <a:gd name="connsiteX3826" fmla="*/ 2308144 w 6174102"/>
              <a:gd name="connsiteY3826" fmla="*/ 1563727 h 5328708"/>
              <a:gd name="connsiteX3827" fmla="*/ 2318433 w 6174102"/>
              <a:gd name="connsiteY3827" fmla="*/ 1538637 h 5328708"/>
              <a:gd name="connsiteX3828" fmla="*/ 2324853 w 6174102"/>
              <a:gd name="connsiteY3828" fmla="*/ 1516473 h 5328708"/>
              <a:gd name="connsiteX3829" fmla="*/ 2321292 w 6174102"/>
              <a:gd name="connsiteY3829" fmla="*/ 1504060 h 5328708"/>
              <a:gd name="connsiteX3830" fmla="*/ 2339351 w 6174102"/>
              <a:gd name="connsiteY3830" fmla="*/ 1473063 h 5328708"/>
              <a:gd name="connsiteX3831" fmla="*/ 2356402 w 6174102"/>
              <a:gd name="connsiteY3831" fmla="*/ 1462324 h 5328708"/>
              <a:gd name="connsiteX3832" fmla="*/ 2370561 w 6174102"/>
              <a:gd name="connsiteY3832" fmla="*/ 1434306 h 5328708"/>
              <a:gd name="connsiteX3833" fmla="*/ 2390503 w 6174102"/>
              <a:gd name="connsiteY3833" fmla="*/ 1388936 h 5328708"/>
              <a:gd name="connsiteX3834" fmla="*/ 2398880 w 6174102"/>
              <a:gd name="connsiteY3834" fmla="*/ 1378274 h 5328708"/>
              <a:gd name="connsiteX3835" fmla="*/ 2419204 w 6174102"/>
              <a:gd name="connsiteY3835" fmla="*/ 1369392 h 5328708"/>
              <a:gd name="connsiteX3836" fmla="*/ 2429194 w 6174102"/>
              <a:gd name="connsiteY3836" fmla="*/ 1359671 h 5328708"/>
              <a:gd name="connsiteX3837" fmla="*/ 2432131 w 6174102"/>
              <a:gd name="connsiteY3837" fmla="*/ 1349943 h 5328708"/>
              <a:gd name="connsiteX3838" fmla="*/ 2423838 w 6174102"/>
              <a:gd name="connsiteY3838" fmla="*/ 1345111 h 5328708"/>
              <a:gd name="connsiteX3839" fmla="*/ 2431146 w 6174102"/>
              <a:gd name="connsiteY3839" fmla="*/ 1331500 h 5328708"/>
              <a:gd name="connsiteX3840" fmla="*/ 2472985 w 6174102"/>
              <a:gd name="connsiteY3840" fmla="*/ 1252258 h 5328708"/>
              <a:gd name="connsiteX3841" fmla="*/ 2497474 w 6174102"/>
              <a:gd name="connsiteY3841" fmla="*/ 1225081 h 5328708"/>
              <a:gd name="connsiteX3842" fmla="*/ 2502322 w 6174102"/>
              <a:gd name="connsiteY3842" fmla="*/ 1227905 h 5328708"/>
              <a:gd name="connsiteX3843" fmla="*/ 2500408 w 6174102"/>
              <a:gd name="connsiteY3843" fmla="*/ 1242332 h 5328708"/>
              <a:gd name="connsiteX3844" fmla="*/ 2508785 w 6174102"/>
              <a:gd name="connsiteY3844" fmla="*/ 1231671 h 5328708"/>
              <a:gd name="connsiteX3845" fmla="*/ 2517799 w 6174102"/>
              <a:gd name="connsiteY3845" fmla="*/ 1216200 h 5328708"/>
              <a:gd name="connsiteX3846" fmla="*/ 2529067 w 6174102"/>
              <a:gd name="connsiteY3846" fmla="*/ 1196859 h 5328708"/>
              <a:gd name="connsiteX3847" fmla="*/ 2533912 w 6174102"/>
              <a:gd name="connsiteY3847" fmla="*/ 1199683 h 5328708"/>
              <a:gd name="connsiteX3848" fmla="*/ 2524899 w 6174102"/>
              <a:gd name="connsiteY3848" fmla="*/ 1215154 h 5328708"/>
              <a:gd name="connsiteX3849" fmla="*/ 2524602 w 6174102"/>
              <a:gd name="connsiteY3849" fmla="*/ 1230523 h 5328708"/>
              <a:gd name="connsiteX3850" fmla="*/ 2496283 w 6174102"/>
              <a:gd name="connsiteY3850" fmla="*/ 1286556 h 5328708"/>
              <a:gd name="connsiteX3851" fmla="*/ 2467158 w 6174102"/>
              <a:gd name="connsiteY3851" fmla="*/ 1317510 h 5328708"/>
              <a:gd name="connsiteX3852" fmla="*/ 2444724 w 6174102"/>
              <a:gd name="connsiteY3852" fmla="*/ 1356453 h 5328708"/>
              <a:gd name="connsiteX3853" fmla="*/ 2449627 w 6174102"/>
              <a:gd name="connsiteY3853" fmla="*/ 1359308 h 5328708"/>
              <a:gd name="connsiteX3854" fmla="*/ 2460228 w 6174102"/>
              <a:gd name="connsiteY3854" fmla="*/ 1348442 h 5328708"/>
              <a:gd name="connsiteX3855" fmla="*/ 2478256 w 6174102"/>
              <a:gd name="connsiteY3855" fmla="*/ 1317499 h 5328708"/>
              <a:gd name="connsiteX3856" fmla="*/ 2497900 w 6174102"/>
              <a:gd name="connsiteY3856" fmla="*/ 1287498 h 5328708"/>
              <a:gd name="connsiteX3857" fmla="*/ 2514652 w 6174102"/>
              <a:gd name="connsiteY3857" fmla="*/ 1266173 h 5328708"/>
              <a:gd name="connsiteX3858" fmla="*/ 2557468 w 6174102"/>
              <a:gd name="connsiteY3858" fmla="*/ 1192683 h 5328708"/>
              <a:gd name="connsiteX3859" fmla="*/ 2585488 w 6174102"/>
              <a:gd name="connsiteY3859" fmla="*/ 1152019 h 5328708"/>
              <a:gd name="connsiteX3860" fmla="*/ 2589995 w 6174102"/>
              <a:gd name="connsiteY3860" fmla="*/ 1144283 h 5328708"/>
              <a:gd name="connsiteX3861" fmla="*/ 2623798 w 6174102"/>
              <a:gd name="connsiteY3861" fmla="*/ 1086265 h 5328708"/>
              <a:gd name="connsiteX3862" fmla="*/ 2657600 w 6174102"/>
              <a:gd name="connsiteY3862" fmla="*/ 1028247 h 5328708"/>
              <a:gd name="connsiteX3863" fmla="*/ 2759983 w 6174102"/>
              <a:gd name="connsiteY3863" fmla="*/ 859940 h 5328708"/>
              <a:gd name="connsiteX3864" fmla="*/ 2760621 w 6174102"/>
              <a:gd name="connsiteY3864" fmla="*/ 855132 h 5328708"/>
              <a:gd name="connsiteX3865" fmla="*/ 2749994 w 6174102"/>
              <a:gd name="connsiteY3865" fmla="*/ 869663 h 5328708"/>
              <a:gd name="connsiteX3866" fmla="*/ 2746122 w 6174102"/>
              <a:gd name="connsiteY3866" fmla="*/ 872588 h 5328708"/>
              <a:gd name="connsiteX3867" fmla="*/ 2745146 w 6174102"/>
              <a:gd name="connsiteY3867" fmla="*/ 866838 h 5328708"/>
              <a:gd name="connsiteX3868" fmla="*/ 2748674 w 6174102"/>
              <a:gd name="connsiteY3868" fmla="*/ 853352 h 5328708"/>
              <a:gd name="connsiteX3869" fmla="*/ 2783752 w 6174102"/>
              <a:gd name="connsiteY3869" fmla="*/ 785716 h 5328708"/>
              <a:gd name="connsiteX3870" fmla="*/ 2907695 w 6174102"/>
              <a:gd name="connsiteY3870" fmla="*/ 572981 h 5328708"/>
              <a:gd name="connsiteX3871" fmla="*/ 2929550 w 6174102"/>
              <a:gd name="connsiteY3871" fmla="*/ 513183 h 5328708"/>
              <a:gd name="connsiteX3872" fmla="*/ 2915689 w 6174102"/>
              <a:gd name="connsiteY3872" fmla="*/ 525831 h 5328708"/>
              <a:gd name="connsiteX3873" fmla="*/ 2899616 w 6174102"/>
              <a:gd name="connsiteY3873" fmla="*/ 568274 h 5328708"/>
              <a:gd name="connsiteX3874" fmla="*/ 2894471 w 6174102"/>
              <a:gd name="connsiteY3874" fmla="*/ 580819 h 5328708"/>
              <a:gd name="connsiteX3875" fmla="*/ 2870320 w 6174102"/>
              <a:gd name="connsiteY3875" fmla="*/ 618557 h 5328708"/>
              <a:gd name="connsiteX3876" fmla="*/ 2827164 w 6174102"/>
              <a:gd name="connsiteY3876" fmla="*/ 681487 h 5328708"/>
              <a:gd name="connsiteX3877" fmla="*/ 2809774 w 6174102"/>
              <a:gd name="connsiteY3877" fmla="*/ 707621 h 5328708"/>
              <a:gd name="connsiteX3878" fmla="*/ 2787579 w 6174102"/>
              <a:gd name="connsiteY3878" fmla="*/ 756860 h 5328708"/>
              <a:gd name="connsiteX3879" fmla="*/ 2774059 w 6174102"/>
              <a:gd name="connsiteY3879" fmla="*/ 780067 h 5328708"/>
              <a:gd name="connsiteX3880" fmla="*/ 2749270 w 6174102"/>
              <a:gd name="connsiteY3880" fmla="*/ 822615 h 5328708"/>
              <a:gd name="connsiteX3881" fmla="*/ 2729627 w 6174102"/>
              <a:gd name="connsiteY3881" fmla="*/ 852616 h 5328708"/>
              <a:gd name="connsiteX3882" fmla="*/ 2678732 w 6174102"/>
              <a:gd name="connsiteY3882" fmla="*/ 921399 h 5328708"/>
              <a:gd name="connsiteX3883" fmla="*/ 2670696 w 6174102"/>
              <a:gd name="connsiteY3883" fmla="*/ 942622 h 5328708"/>
              <a:gd name="connsiteX3884" fmla="*/ 2644972 w 6174102"/>
              <a:gd name="connsiteY3884" fmla="*/ 1005346 h 5328708"/>
              <a:gd name="connsiteX3885" fmla="*/ 2608916 w 6174102"/>
              <a:gd name="connsiteY3885" fmla="*/ 1067232 h 5328708"/>
              <a:gd name="connsiteX3886" fmla="*/ 2559637 w 6174102"/>
              <a:gd name="connsiteY3886" fmla="*/ 1136957 h 5328708"/>
              <a:gd name="connsiteX3887" fmla="*/ 2548370 w 6174102"/>
              <a:gd name="connsiteY3887" fmla="*/ 1156297 h 5328708"/>
              <a:gd name="connsiteX3888" fmla="*/ 2532255 w 6174102"/>
              <a:gd name="connsiteY3888" fmla="*/ 1172812 h 5328708"/>
              <a:gd name="connsiteX3889" fmla="*/ 2569586 w 6174102"/>
              <a:gd name="connsiteY3889" fmla="*/ 1101307 h 5328708"/>
              <a:gd name="connsiteX3890" fmla="*/ 2614954 w 6174102"/>
              <a:gd name="connsiteY3890" fmla="*/ 1008581 h 5328708"/>
              <a:gd name="connsiteX3891" fmla="*/ 2643909 w 6174102"/>
              <a:gd name="connsiteY3891" fmla="*/ 947739 h 5328708"/>
              <a:gd name="connsiteX3892" fmla="*/ 2679966 w 6174102"/>
              <a:gd name="connsiteY3892" fmla="*/ 885852 h 5328708"/>
              <a:gd name="connsiteX3893" fmla="*/ 2710239 w 6174102"/>
              <a:gd name="connsiteY3893" fmla="*/ 841321 h 5328708"/>
              <a:gd name="connsiteX3894" fmla="*/ 2735028 w 6174102"/>
              <a:gd name="connsiteY3894" fmla="*/ 798774 h 5328708"/>
              <a:gd name="connsiteX3895" fmla="*/ 2739534 w 6174102"/>
              <a:gd name="connsiteY3895" fmla="*/ 791038 h 5328708"/>
              <a:gd name="connsiteX3896" fmla="*/ 2774315 w 6174102"/>
              <a:gd name="connsiteY3896" fmla="*/ 738771 h 5328708"/>
              <a:gd name="connsiteX3897" fmla="*/ 2794893 w 6174102"/>
              <a:gd name="connsiteY3897" fmla="*/ 688589 h 5328708"/>
              <a:gd name="connsiteX3898" fmla="*/ 2801016 w 6174102"/>
              <a:gd name="connsiteY3898" fmla="*/ 681795 h 5328708"/>
              <a:gd name="connsiteX3899" fmla="*/ 2809392 w 6174102"/>
              <a:gd name="connsiteY3899" fmla="*/ 671133 h 5328708"/>
              <a:gd name="connsiteX3900" fmla="*/ 2878612 w 6174102"/>
              <a:gd name="connsiteY3900" fmla="*/ 556037 h 5328708"/>
              <a:gd name="connsiteX3901" fmla="*/ 2902125 w 6174102"/>
              <a:gd name="connsiteY3901" fmla="*/ 523109 h 5328708"/>
              <a:gd name="connsiteX3902" fmla="*/ 2924661 w 6174102"/>
              <a:gd name="connsiteY3902" fmla="*/ 484430 h 5328708"/>
              <a:gd name="connsiteX3903" fmla="*/ 2959101 w 6174102"/>
              <a:gd name="connsiteY3903" fmla="*/ 421603 h 5328708"/>
              <a:gd name="connsiteX3904" fmla="*/ 2968115 w 6174102"/>
              <a:gd name="connsiteY3904" fmla="*/ 406132 h 5328708"/>
              <a:gd name="connsiteX3905" fmla="*/ 2976490 w 6174102"/>
              <a:gd name="connsiteY3905" fmla="*/ 395468 h 5328708"/>
              <a:gd name="connsiteX3906" fmla="*/ 2976831 w 6174102"/>
              <a:gd name="connsiteY3906" fmla="*/ 406028 h 5328708"/>
              <a:gd name="connsiteX3907" fmla="*/ 2960759 w 6174102"/>
              <a:gd name="connsiteY3907" fmla="*/ 448472 h 5328708"/>
              <a:gd name="connsiteX3908" fmla="*/ 2956592 w 6174102"/>
              <a:gd name="connsiteY3908" fmla="*/ 466768 h 5328708"/>
              <a:gd name="connsiteX3909" fmla="*/ 2996857 w 6174102"/>
              <a:gd name="connsiteY3909" fmla="*/ 412514 h 5328708"/>
              <a:gd name="connsiteX3910" fmla="*/ 3028107 w 6174102"/>
              <a:gd name="connsiteY3910" fmla="*/ 373732 h 5328708"/>
              <a:gd name="connsiteX3911" fmla="*/ 3039076 w 6174102"/>
              <a:gd name="connsiteY3911" fmla="*/ 369762 h 5328708"/>
              <a:gd name="connsiteX3912" fmla="*/ 3031679 w 6174102"/>
              <a:gd name="connsiteY3912" fmla="*/ 386175 h 5328708"/>
              <a:gd name="connsiteX3913" fmla="*/ 2986609 w 6174102"/>
              <a:gd name="connsiteY3913" fmla="*/ 463532 h 5328708"/>
              <a:gd name="connsiteX3914" fmla="*/ 2922277 w 6174102"/>
              <a:gd name="connsiteY3914" fmla="*/ 607382 h 5328708"/>
              <a:gd name="connsiteX3915" fmla="*/ 2897829 w 6174102"/>
              <a:gd name="connsiteY3915" fmla="*/ 660487 h 5328708"/>
              <a:gd name="connsiteX3916" fmla="*/ 2864665 w 6174102"/>
              <a:gd name="connsiteY3916" fmla="*/ 713697 h 5328708"/>
              <a:gd name="connsiteX3917" fmla="*/ 2826015 w 6174102"/>
              <a:gd name="connsiteY3917" fmla="*/ 768891 h 5328708"/>
              <a:gd name="connsiteX3918" fmla="*/ 2775163 w 6174102"/>
              <a:gd name="connsiteY3918" fmla="*/ 863604 h 5328708"/>
              <a:gd name="connsiteX3919" fmla="*/ 2768402 w 6174102"/>
              <a:gd name="connsiteY3919" fmla="*/ 875208 h 5328708"/>
              <a:gd name="connsiteX3920" fmla="*/ 2712702 w 6174102"/>
              <a:gd name="connsiteY3920" fmla="*/ 967095 h 5328708"/>
              <a:gd name="connsiteX3921" fmla="*/ 2654111 w 6174102"/>
              <a:gd name="connsiteY3921" fmla="*/ 1067660 h 5328708"/>
              <a:gd name="connsiteX3922" fmla="*/ 2608405 w 6174102"/>
              <a:gd name="connsiteY3922" fmla="*/ 1149828 h 5328708"/>
              <a:gd name="connsiteX3923" fmla="*/ 2604238 w 6174102"/>
              <a:gd name="connsiteY3923" fmla="*/ 1168124 h 5328708"/>
              <a:gd name="connsiteX3924" fmla="*/ 2611338 w 6174102"/>
              <a:gd name="connsiteY3924" fmla="*/ 1167079 h 5328708"/>
              <a:gd name="connsiteX3925" fmla="*/ 2626476 w 6174102"/>
              <a:gd name="connsiteY3925" fmla="*/ 1144814 h 5328708"/>
              <a:gd name="connsiteX3926" fmla="*/ 2622945 w 6174102"/>
              <a:gd name="connsiteY3926" fmla="*/ 1158299 h 5328708"/>
              <a:gd name="connsiteX3927" fmla="*/ 2593650 w 6174102"/>
              <a:gd name="connsiteY3927" fmla="*/ 1208581 h 5328708"/>
              <a:gd name="connsiteX3928" fmla="*/ 2591397 w 6174102"/>
              <a:gd name="connsiteY3928" fmla="*/ 1212450 h 5328708"/>
              <a:gd name="connsiteX3929" fmla="*/ 2543096 w 6174102"/>
              <a:gd name="connsiteY3929" fmla="*/ 1287926 h 5328708"/>
              <a:gd name="connsiteX3930" fmla="*/ 2530170 w 6174102"/>
              <a:gd name="connsiteY3930" fmla="*/ 1280395 h 5328708"/>
              <a:gd name="connsiteX3931" fmla="*/ 2518902 w 6174102"/>
              <a:gd name="connsiteY3931" fmla="*/ 1299734 h 5328708"/>
              <a:gd name="connsiteX3932" fmla="*/ 2509549 w 6174102"/>
              <a:gd name="connsiteY3932" fmla="*/ 1304647 h 5328708"/>
              <a:gd name="connsiteX3933" fmla="*/ 2483783 w 6174102"/>
              <a:gd name="connsiteY3933" fmla="*/ 1341443 h 5328708"/>
              <a:gd name="connsiteX3934" fmla="*/ 2471877 w 6174102"/>
              <a:gd name="connsiteY3934" fmla="*/ 1365591 h 5328708"/>
              <a:gd name="connsiteX3935" fmla="*/ 2476086 w 6174102"/>
              <a:gd name="connsiteY3935" fmla="*/ 1373224 h 5328708"/>
              <a:gd name="connsiteX3936" fmla="*/ 2482210 w 6174102"/>
              <a:gd name="connsiteY3936" fmla="*/ 1366430 h 5328708"/>
              <a:gd name="connsiteX3937" fmla="*/ 2506998 w 6174102"/>
              <a:gd name="connsiteY3937" fmla="*/ 1323884 h 5328708"/>
              <a:gd name="connsiteX3938" fmla="*/ 2514735 w 6174102"/>
              <a:gd name="connsiteY3938" fmla="*/ 1318030 h 5328708"/>
              <a:gd name="connsiteX3939" fmla="*/ 2512482 w 6174102"/>
              <a:gd name="connsiteY3939" fmla="*/ 1321898 h 5328708"/>
              <a:gd name="connsiteX3940" fmla="*/ 2505084 w 6174102"/>
              <a:gd name="connsiteY3940" fmla="*/ 1338312 h 5328708"/>
              <a:gd name="connsiteX3941" fmla="*/ 2518944 w 6174102"/>
              <a:gd name="connsiteY3941" fmla="*/ 1325663 h 5328708"/>
              <a:gd name="connsiteX3942" fmla="*/ 2524770 w 6174102"/>
              <a:gd name="connsiteY3942" fmla="*/ 1334238 h 5328708"/>
              <a:gd name="connsiteX3943" fmla="*/ 2508358 w 6174102"/>
              <a:gd name="connsiteY3943" fmla="*/ 1366122 h 5328708"/>
              <a:gd name="connsiteX3944" fmla="*/ 2497056 w 6174102"/>
              <a:gd name="connsiteY3944" fmla="*/ 1387769 h 5328708"/>
              <a:gd name="connsiteX3945" fmla="*/ 2481018 w 6174102"/>
              <a:gd name="connsiteY3945" fmla="*/ 1378426 h 5328708"/>
              <a:gd name="connsiteX3946" fmla="*/ 2480556 w 6174102"/>
              <a:gd name="connsiteY3946" fmla="*/ 1379233 h 5328708"/>
              <a:gd name="connsiteX3947" fmla="*/ 2441906 w 6174102"/>
              <a:gd name="connsiteY3947" fmla="*/ 1434427 h 5328708"/>
              <a:gd name="connsiteX3948" fmla="*/ 2408742 w 6174102"/>
              <a:gd name="connsiteY3948" fmla="*/ 1487636 h 5328708"/>
              <a:gd name="connsiteX3949" fmla="*/ 2384294 w 6174102"/>
              <a:gd name="connsiteY3949" fmla="*/ 1540742 h 5328708"/>
              <a:gd name="connsiteX3950" fmla="*/ 2319962 w 6174102"/>
              <a:gd name="connsiteY3950" fmla="*/ 1684591 h 5328708"/>
              <a:gd name="connsiteX3951" fmla="*/ 2274892 w 6174102"/>
              <a:gd name="connsiteY3951" fmla="*/ 1761948 h 5328708"/>
              <a:gd name="connsiteX3952" fmla="*/ 2267495 w 6174102"/>
              <a:gd name="connsiteY3952" fmla="*/ 1778361 h 5328708"/>
              <a:gd name="connsiteX3953" fmla="*/ 2278464 w 6174102"/>
              <a:gd name="connsiteY3953" fmla="*/ 1774391 h 5328708"/>
              <a:gd name="connsiteX3954" fmla="*/ 2309714 w 6174102"/>
              <a:gd name="connsiteY3954" fmla="*/ 1735609 h 5328708"/>
              <a:gd name="connsiteX3955" fmla="*/ 2349979 w 6174102"/>
              <a:gd name="connsiteY3955" fmla="*/ 1681356 h 5328708"/>
              <a:gd name="connsiteX3956" fmla="*/ 2345813 w 6174102"/>
              <a:gd name="connsiteY3956" fmla="*/ 1699652 h 5328708"/>
              <a:gd name="connsiteX3957" fmla="*/ 2329740 w 6174102"/>
              <a:gd name="connsiteY3957" fmla="*/ 1742095 h 5328708"/>
              <a:gd name="connsiteX3958" fmla="*/ 2330080 w 6174102"/>
              <a:gd name="connsiteY3958" fmla="*/ 1752656 h 5328708"/>
              <a:gd name="connsiteX3959" fmla="*/ 2338457 w 6174102"/>
              <a:gd name="connsiteY3959" fmla="*/ 1741991 h 5328708"/>
              <a:gd name="connsiteX3960" fmla="*/ 2347470 w 6174102"/>
              <a:gd name="connsiteY3960" fmla="*/ 1726521 h 5328708"/>
              <a:gd name="connsiteX3961" fmla="*/ 2381911 w 6174102"/>
              <a:gd name="connsiteY3961" fmla="*/ 1663694 h 5328708"/>
              <a:gd name="connsiteX3962" fmla="*/ 2404445 w 6174102"/>
              <a:gd name="connsiteY3962" fmla="*/ 1625015 h 5328708"/>
              <a:gd name="connsiteX3963" fmla="*/ 2427958 w 6174102"/>
              <a:gd name="connsiteY3963" fmla="*/ 1592087 h 5328708"/>
              <a:gd name="connsiteX3964" fmla="*/ 2497179 w 6174102"/>
              <a:gd name="connsiteY3964" fmla="*/ 1476990 h 5328708"/>
              <a:gd name="connsiteX3965" fmla="*/ 2505554 w 6174102"/>
              <a:gd name="connsiteY3965" fmla="*/ 1466327 h 5328708"/>
              <a:gd name="connsiteX3966" fmla="*/ 2511677 w 6174102"/>
              <a:gd name="connsiteY3966" fmla="*/ 1459534 h 5328708"/>
              <a:gd name="connsiteX3967" fmla="*/ 2532256 w 6174102"/>
              <a:gd name="connsiteY3967" fmla="*/ 1409353 h 5328708"/>
              <a:gd name="connsiteX3968" fmla="*/ 2532650 w 6174102"/>
              <a:gd name="connsiteY3968" fmla="*/ 1408507 h 5328708"/>
              <a:gd name="connsiteX3969" fmla="*/ 2516612 w 6174102"/>
              <a:gd name="connsiteY3969" fmla="*/ 1399163 h 5328708"/>
              <a:gd name="connsiteX3970" fmla="*/ 2533229 w 6174102"/>
              <a:gd name="connsiteY3970" fmla="*/ 1375432 h 5328708"/>
              <a:gd name="connsiteX3971" fmla="*/ 2543562 w 6174102"/>
              <a:gd name="connsiteY3971" fmla="*/ 1376271 h 5328708"/>
              <a:gd name="connsiteX3972" fmla="*/ 2551301 w 6174102"/>
              <a:gd name="connsiteY3972" fmla="*/ 1370418 h 5328708"/>
              <a:gd name="connsiteX3973" fmla="*/ 2586677 w 6174102"/>
              <a:gd name="connsiteY3973" fmla="*/ 1287412 h 5328708"/>
              <a:gd name="connsiteX3974" fmla="*/ 2604066 w 6174102"/>
              <a:gd name="connsiteY3974" fmla="*/ 1261278 h 5328708"/>
              <a:gd name="connsiteX3975" fmla="*/ 2658149 w 6174102"/>
              <a:gd name="connsiteY3975" fmla="*/ 1168449 h 5328708"/>
              <a:gd name="connsiteX3976" fmla="*/ 2699691 w 6174102"/>
              <a:gd name="connsiteY3976" fmla="*/ 1104577 h 5328708"/>
              <a:gd name="connsiteX3977" fmla="*/ 2740254 w 6174102"/>
              <a:gd name="connsiteY3977" fmla="*/ 1034955 h 5328708"/>
              <a:gd name="connsiteX3978" fmla="*/ 2780817 w 6174102"/>
              <a:gd name="connsiteY3978" fmla="*/ 965333 h 5328708"/>
              <a:gd name="connsiteX3979" fmla="*/ 2774396 w 6174102"/>
              <a:gd name="connsiteY3979" fmla="*/ 987496 h 5328708"/>
              <a:gd name="connsiteX3980" fmla="*/ 2738341 w 6174102"/>
              <a:gd name="connsiteY3980" fmla="*/ 1049382 h 5328708"/>
              <a:gd name="connsiteX3981" fmla="*/ 2730942 w 6174102"/>
              <a:gd name="connsiteY3981" fmla="*/ 1065796 h 5328708"/>
              <a:gd name="connsiteX3982" fmla="*/ 2782218 w 6174102"/>
              <a:gd name="connsiteY3982" fmla="*/ 1033501 h 5328708"/>
              <a:gd name="connsiteX3983" fmla="*/ 2796717 w 6174102"/>
              <a:gd name="connsiteY3983" fmla="*/ 1016043 h 5328708"/>
              <a:gd name="connsiteX3984" fmla="*/ 2816360 w 6174102"/>
              <a:gd name="connsiteY3984" fmla="*/ 986041 h 5328708"/>
              <a:gd name="connsiteX3985" fmla="*/ 2827628 w 6174102"/>
              <a:gd name="connsiteY3985" fmla="*/ 966701 h 5328708"/>
              <a:gd name="connsiteX3986" fmla="*/ 2835027 w 6174102"/>
              <a:gd name="connsiteY3986" fmla="*/ 950289 h 5328708"/>
              <a:gd name="connsiteX3987" fmla="*/ 2843403 w 6174102"/>
              <a:gd name="connsiteY3987" fmla="*/ 939626 h 5328708"/>
              <a:gd name="connsiteX3988" fmla="*/ 2839873 w 6174102"/>
              <a:gd name="connsiteY3988" fmla="*/ 953114 h 5328708"/>
              <a:gd name="connsiteX3989" fmla="*/ 2821845 w 6174102"/>
              <a:gd name="connsiteY3989" fmla="*/ 984057 h 5328708"/>
              <a:gd name="connsiteX3990" fmla="*/ 2824119 w 6174102"/>
              <a:gd name="connsiteY3990" fmla="*/ 997424 h 5328708"/>
              <a:gd name="connsiteX3991" fmla="*/ 2825175 w 6174102"/>
              <a:gd name="connsiteY3991" fmla="*/ 992783 h 5328708"/>
              <a:gd name="connsiteX3992" fmla="*/ 2828705 w 6174102"/>
              <a:gd name="connsiteY3992" fmla="*/ 979297 h 5328708"/>
              <a:gd name="connsiteX3993" fmla="*/ 2895034 w 6174102"/>
              <a:gd name="connsiteY3993" fmla="*/ 872878 h 5328708"/>
              <a:gd name="connsiteX3994" fmla="*/ 2897287 w 6174102"/>
              <a:gd name="connsiteY3994" fmla="*/ 869011 h 5328708"/>
              <a:gd name="connsiteX3995" fmla="*/ 2942697 w 6174102"/>
              <a:gd name="connsiteY3995" fmla="*/ 802213 h 5328708"/>
              <a:gd name="connsiteX3996" fmla="*/ 2951370 w 6174102"/>
              <a:gd name="connsiteY3996" fmla="*/ 776181 h 5328708"/>
              <a:gd name="connsiteX3997" fmla="*/ 2961023 w 6174102"/>
              <a:gd name="connsiteY3997" fmla="*/ 755901 h 5328708"/>
              <a:gd name="connsiteX3998" fmla="*/ 2982282 w 6174102"/>
              <a:gd name="connsiteY3998" fmla="*/ 726840 h 5328708"/>
              <a:gd name="connsiteX3999" fmla="*/ 3005244 w 6174102"/>
              <a:gd name="connsiteY3999" fmla="*/ 683748 h 5328708"/>
              <a:gd name="connsiteX4000" fmla="*/ 2995705 w 6174102"/>
              <a:gd name="connsiteY4000" fmla="*/ 696788 h 5328708"/>
              <a:gd name="connsiteX4001" fmla="*/ 2976358 w 6174102"/>
              <a:gd name="connsiteY4001" fmla="*/ 711421 h 5328708"/>
              <a:gd name="connsiteX4002" fmla="*/ 2956714 w 6174102"/>
              <a:gd name="connsiteY4002" fmla="*/ 741423 h 5328708"/>
              <a:gd name="connsiteX4003" fmla="*/ 2942556 w 6174102"/>
              <a:gd name="connsiteY4003" fmla="*/ 769440 h 5328708"/>
              <a:gd name="connsiteX4004" fmla="*/ 2933541 w 6174102"/>
              <a:gd name="connsiteY4004" fmla="*/ 784911 h 5328708"/>
              <a:gd name="connsiteX4005" fmla="*/ 2933840 w 6174102"/>
              <a:gd name="connsiteY4005" fmla="*/ 769541 h 5328708"/>
              <a:gd name="connsiteX4006" fmla="*/ 2922871 w 6174102"/>
              <a:gd name="connsiteY4006" fmla="*/ 773512 h 5328708"/>
              <a:gd name="connsiteX4007" fmla="*/ 2906757 w 6174102"/>
              <a:gd name="connsiteY4007" fmla="*/ 790028 h 5328708"/>
              <a:gd name="connsiteX4008" fmla="*/ 2898380 w 6174102"/>
              <a:gd name="connsiteY4008" fmla="*/ 800691 h 5328708"/>
              <a:gd name="connsiteX4009" fmla="*/ 2865215 w 6174102"/>
              <a:gd name="connsiteY4009" fmla="*/ 853899 h 5328708"/>
              <a:gd name="connsiteX4010" fmla="*/ 2857477 w 6174102"/>
              <a:gd name="connsiteY4010" fmla="*/ 859753 h 5328708"/>
              <a:gd name="connsiteX4011" fmla="*/ 2858753 w 6174102"/>
              <a:gd name="connsiteY4011" fmla="*/ 850134 h 5328708"/>
              <a:gd name="connsiteX4012" fmla="*/ 2877377 w 6174102"/>
              <a:gd name="connsiteY4012" fmla="*/ 788454 h 5328708"/>
              <a:gd name="connsiteX4013" fmla="*/ 2887368 w 6174102"/>
              <a:gd name="connsiteY4013" fmla="*/ 778732 h 5328708"/>
              <a:gd name="connsiteX4014" fmla="*/ 2907690 w 6174102"/>
              <a:gd name="connsiteY4014" fmla="*/ 769850 h 5328708"/>
              <a:gd name="connsiteX4015" fmla="*/ 2916068 w 6174102"/>
              <a:gd name="connsiteY4015" fmla="*/ 759188 h 5328708"/>
              <a:gd name="connsiteX4016" fmla="*/ 2936009 w 6174102"/>
              <a:gd name="connsiteY4016" fmla="*/ 713816 h 5328708"/>
              <a:gd name="connsiteX4017" fmla="*/ 2950169 w 6174102"/>
              <a:gd name="connsiteY4017" fmla="*/ 685800 h 5328708"/>
              <a:gd name="connsiteX4018" fmla="*/ 2967260 w 6174102"/>
              <a:gd name="connsiteY4018" fmla="*/ 675036 h 5328708"/>
              <a:gd name="connsiteX4019" fmla="*/ 2985287 w 6174102"/>
              <a:gd name="connsiteY4019" fmla="*/ 644093 h 5328708"/>
              <a:gd name="connsiteX4020" fmla="*/ 2981718 w 6174102"/>
              <a:gd name="connsiteY4020" fmla="*/ 631649 h 5328708"/>
              <a:gd name="connsiteX4021" fmla="*/ 2988138 w 6174102"/>
              <a:gd name="connsiteY4021" fmla="*/ 609486 h 5328708"/>
              <a:gd name="connsiteX4022" fmla="*/ 2998427 w 6174102"/>
              <a:gd name="connsiteY4022" fmla="*/ 584395 h 5328708"/>
              <a:gd name="connsiteX4023" fmla="*/ 3022916 w 6174102"/>
              <a:gd name="connsiteY4023" fmla="*/ 557219 h 5328708"/>
              <a:gd name="connsiteX4024" fmla="*/ 3067392 w 6174102"/>
              <a:gd name="connsiteY4024" fmla="*/ 510598 h 5328708"/>
              <a:gd name="connsiteX4025" fmla="*/ 3079935 w 6174102"/>
              <a:gd name="connsiteY4025" fmla="*/ 481640 h 5328708"/>
              <a:gd name="connsiteX4026" fmla="*/ 3091500 w 6174102"/>
              <a:gd name="connsiteY4026" fmla="*/ 446932 h 5328708"/>
              <a:gd name="connsiteX4027" fmla="*/ 3117905 w 6174102"/>
              <a:gd name="connsiteY4027" fmla="*/ 405326 h 5328708"/>
              <a:gd name="connsiteX4028" fmla="*/ 3127258 w 6174102"/>
              <a:gd name="connsiteY4028" fmla="*/ 400415 h 5328708"/>
              <a:gd name="connsiteX4029" fmla="*/ 3157489 w 6174102"/>
              <a:gd name="connsiteY4029" fmla="*/ 329954 h 5328708"/>
              <a:gd name="connsiteX4030" fmla="*/ 3182278 w 6174102"/>
              <a:gd name="connsiteY4030" fmla="*/ 287407 h 5328708"/>
              <a:gd name="connsiteX4031" fmla="*/ 3208793 w 6174102"/>
              <a:gd name="connsiteY4031" fmla="*/ 240038 h 5328708"/>
              <a:gd name="connsiteX4032" fmla="*/ 3217317 w 6174102"/>
              <a:gd name="connsiteY4032" fmla="*/ 224847 h 5328708"/>
              <a:gd name="connsiteX4033" fmla="*/ 3137686 w 6174102"/>
              <a:gd name="connsiteY4033" fmla="*/ 87399 h 5328708"/>
              <a:gd name="connsiteX4034" fmla="*/ 2671006 w 6174102"/>
              <a:gd name="connsiteY4034" fmla="*/ 888409 h 5328708"/>
              <a:gd name="connsiteX4035" fmla="*/ 2666739 w 6174102"/>
              <a:gd name="connsiteY4035" fmla="*/ 887774 h 5328708"/>
              <a:gd name="connsiteX4036" fmla="*/ 2676544 w 6174102"/>
              <a:gd name="connsiteY4036" fmla="*/ 872453 h 5328708"/>
              <a:gd name="connsiteX4037" fmla="*/ 2678797 w 6174102"/>
              <a:gd name="connsiteY4037" fmla="*/ 868584 h 5328708"/>
              <a:gd name="connsiteX4038" fmla="*/ 2708093 w 6174102"/>
              <a:gd name="connsiteY4038" fmla="*/ 818302 h 5328708"/>
              <a:gd name="connsiteX4039" fmla="*/ 2711622 w 6174102"/>
              <a:gd name="connsiteY4039" fmla="*/ 804816 h 5328708"/>
              <a:gd name="connsiteX4040" fmla="*/ 2696485 w 6174102"/>
              <a:gd name="connsiteY4040" fmla="*/ 827081 h 5328708"/>
              <a:gd name="connsiteX4041" fmla="*/ 2689386 w 6174102"/>
              <a:gd name="connsiteY4041" fmla="*/ 828127 h 5328708"/>
              <a:gd name="connsiteX4042" fmla="*/ 2693552 w 6174102"/>
              <a:gd name="connsiteY4042" fmla="*/ 809831 h 5328708"/>
              <a:gd name="connsiteX4043" fmla="*/ 2739259 w 6174102"/>
              <a:gd name="connsiteY4043" fmla="*/ 727663 h 5328708"/>
              <a:gd name="connsiteX4044" fmla="*/ 2797849 w 6174102"/>
              <a:gd name="connsiteY4044" fmla="*/ 627097 h 5328708"/>
              <a:gd name="connsiteX4045" fmla="*/ 2853550 w 6174102"/>
              <a:gd name="connsiteY4045" fmla="*/ 535210 h 5328708"/>
              <a:gd name="connsiteX4046" fmla="*/ 2860310 w 6174102"/>
              <a:gd name="connsiteY4046" fmla="*/ 523608 h 5328708"/>
              <a:gd name="connsiteX4047" fmla="*/ 2911163 w 6174102"/>
              <a:gd name="connsiteY4047" fmla="*/ 428894 h 5328708"/>
              <a:gd name="connsiteX4048" fmla="*/ 2949813 w 6174102"/>
              <a:gd name="connsiteY4048" fmla="*/ 373700 h 5328708"/>
              <a:gd name="connsiteX4049" fmla="*/ 2982976 w 6174102"/>
              <a:gd name="connsiteY4049" fmla="*/ 320489 h 5328708"/>
              <a:gd name="connsiteX4050" fmla="*/ 3007425 w 6174102"/>
              <a:gd name="connsiteY4050" fmla="*/ 267384 h 5328708"/>
              <a:gd name="connsiteX4051" fmla="*/ 3071757 w 6174102"/>
              <a:gd name="connsiteY4051" fmla="*/ 123535 h 5328708"/>
              <a:gd name="connsiteX4052" fmla="*/ 3099833 w 6174102"/>
              <a:gd name="connsiteY4052" fmla="*/ 75345 h 5328708"/>
              <a:gd name="connsiteX4053" fmla="*/ 3130811 w 6174102"/>
              <a:gd name="connsiteY4053" fmla="*/ 93393 h 5328708"/>
              <a:gd name="connsiteX4054" fmla="*/ 3135715 w 6174102"/>
              <a:gd name="connsiteY4054" fmla="*/ 83997 h 5328708"/>
              <a:gd name="connsiteX4055" fmla="*/ 3122398 w 6174102"/>
              <a:gd name="connsiteY4055" fmla="*/ 61011 h 5328708"/>
              <a:gd name="connsiteX4056" fmla="*/ 3115965 w 6174102"/>
              <a:gd name="connsiteY4056" fmla="*/ 72053 h 5328708"/>
              <a:gd name="connsiteX4057" fmla="*/ 3109841 w 6174102"/>
              <a:gd name="connsiteY4057" fmla="*/ 78848 h 5328708"/>
              <a:gd name="connsiteX4058" fmla="*/ 3105632 w 6174102"/>
              <a:gd name="connsiteY4058" fmla="*/ 71214 h 5328708"/>
              <a:gd name="connsiteX4059" fmla="*/ 3113275 w 6174102"/>
              <a:gd name="connsiteY4059" fmla="*/ 56241 h 5328708"/>
              <a:gd name="connsiteX4060" fmla="*/ 3116106 w 6174102"/>
              <a:gd name="connsiteY4060" fmla="*/ 50150 h 5328708"/>
              <a:gd name="connsiteX4061" fmla="*/ 3087051 w 6174102"/>
              <a:gd name="connsiteY4061" fmla="*/ 0 h 5328708"/>
              <a:gd name="connsiteX4062" fmla="*/ 3057641 w 6174102"/>
              <a:gd name="connsiteY4062" fmla="*/ 50764 h 5328708"/>
              <a:gd name="connsiteX4063" fmla="*/ 3078121 w 6174102"/>
              <a:gd name="connsiteY4063" fmla="*/ 62696 h 5328708"/>
              <a:gd name="connsiteX4064" fmla="*/ 3100684 w 6174102"/>
              <a:gd name="connsiteY4064" fmla="*/ 23532 h 532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</a:cxnLst>
            <a:rect l="l" t="t" r="r" b="b"/>
            <a:pathLst>
              <a:path w="6174102" h="5328708">
                <a:moveTo>
                  <a:pt x="1520711" y="5323960"/>
                </a:moveTo>
                <a:lnTo>
                  <a:pt x="1475809" y="5328410"/>
                </a:lnTo>
                <a:lnTo>
                  <a:pt x="1682846" y="5328410"/>
                </a:lnTo>
                <a:lnTo>
                  <a:pt x="1677387" y="5327952"/>
                </a:lnTo>
                <a:cubicBezTo>
                  <a:pt x="1632622" y="5330615"/>
                  <a:pt x="1587857" y="5325291"/>
                  <a:pt x="1543092" y="5326622"/>
                </a:cubicBezTo>
                <a:cubicBezTo>
                  <a:pt x="1538616" y="5326622"/>
                  <a:pt x="1534140" y="5326622"/>
                  <a:pt x="1529663" y="5325291"/>
                </a:cubicBezTo>
                <a:cubicBezTo>
                  <a:pt x="1525186" y="5323960"/>
                  <a:pt x="1520711" y="5323960"/>
                  <a:pt x="1520711" y="5323960"/>
                </a:cubicBezTo>
                <a:close/>
                <a:moveTo>
                  <a:pt x="211792" y="5317227"/>
                </a:moveTo>
                <a:lnTo>
                  <a:pt x="210736" y="5321868"/>
                </a:lnTo>
                <a:lnTo>
                  <a:pt x="209024" y="5328410"/>
                </a:lnTo>
                <a:lnTo>
                  <a:pt x="213693" y="5328410"/>
                </a:lnTo>
                <a:close/>
                <a:moveTo>
                  <a:pt x="2240865" y="5284369"/>
                </a:moveTo>
                <a:lnTo>
                  <a:pt x="1946529" y="5284369"/>
                </a:lnTo>
                <a:lnTo>
                  <a:pt x="1963457" y="5286382"/>
                </a:lnTo>
                <a:cubicBezTo>
                  <a:pt x="1972410" y="5286382"/>
                  <a:pt x="1985839" y="5286382"/>
                  <a:pt x="1999269" y="5287712"/>
                </a:cubicBezTo>
                <a:cubicBezTo>
                  <a:pt x="2003745" y="5289044"/>
                  <a:pt x="2012698" y="5289044"/>
                  <a:pt x="2021651" y="5287712"/>
                </a:cubicBezTo>
                <a:cubicBezTo>
                  <a:pt x="2026127" y="5285051"/>
                  <a:pt x="2035081" y="5286382"/>
                  <a:pt x="2039557" y="5286382"/>
                </a:cubicBezTo>
                <a:cubicBezTo>
                  <a:pt x="2048510" y="5286382"/>
                  <a:pt x="2052987" y="5285051"/>
                  <a:pt x="2052987" y="5287712"/>
                </a:cubicBezTo>
                <a:cubicBezTo>
                  <a:pt x="2052987" y="5290375"/>
                  <a:pt x="2048510" y="5290375"/>
                  <a:pt x="2039557" y="5290375"/>
                </a:cubicBezTo>
                <a:cubicBezTo>
                  <a:pt x="2026127" y="5290375"/>
                  <a:pt x="2012698" y="5290375"/>
                  <a:pt x="2003745" y="5290375"/>
                </a:cubicBezTo>
                <a:cubicBezTo>
                  <a:pt x="1985839" y="5290375"/>
                  <a:pt x="1981363" y="5294367"/>
                  <a:pt x="1990315" y="5298360"/>
                </a:cubicBezTo>
                <a:cubicBezTo>
                  <a:pt x="1990315" y="5298360"/>
                  <a:pt x="1990315" y="5299691"/>
                  <a:pt x="1990315" y="5301021"/>
                </a:cubicBezTo>
                <a:cubicBezTo>
                  <a:pt x="2003745" y="5309007"/>
                  <a:pt x="2003745" y="5309007"/>
                  <a:pt x="2039557" y="5309007"/>
                </a:cubicBezTo>
                <a:cubicBezTo>
                  <a:pt x="2039557" y="5309007"/>
                  <a:pt x="2044033" y="5309007"/>
                  <a:pt x="2044033" y="5309007"/>
                </a:cubicBezTo>
                <a:cubicBezTo>
                  <a:pt x="2057462" y="5312999"/>
                  <a:pt x="2070892" y="5312999"/>
                  <a:pt x="2084322" y="5309007"/>
                </a:cubicBezTo>
                <a:cubicBezTo>
                  <a:pt x="2093274" y="5309007"/>
                  <a:pt x="2097751" y="5309007"/>
                  <a:pt x="2106704" y="5309007"/>
                </a:cubicBezTo>
                <a:cubicBezTo>
                  <a:pt x="2111180" y="5309007"/>
                  <a:pt x="2120134" y="5310338"/>
                  <a:pt x="2124610" y="5306346"/>
                </a:cubicBezTo>
                <a:cubicBezTo>
                  <a:pt x="2133563" y="5306346"/>
                  <a:pt x="2146992" y="5307676"/>
                  <a:pt x="2155946" y="5306346"/>
                </a:cubicBezTo>
                <a:cubicBezTo>
                  <a:pt x="2173851" y="5306346"/>
                  <a:pt x="2187280" y="5307676"/>
                  <a:pt x="2196234" y="5309007"/>
                </a:cubicBezTo>
                <a:cubicBezTo>
                  <a:pt x="2209663" y="5311669"/>
                  <a:pt x="2223092" y="5311669"/>
                  <a:pt x="2236523" y="5309007"/>
                </a:cubicBezTo>
                <a:cubicBezTo>
                  <a:pt x="2245475" y="5307676"/>
                  <a:pt x="2263381" y="5306346"/>
                  <a:pt x="2276810" y="5306346"/>
                </a:cubicBezTo>
                <a:cubicBezTo>
                  <a:pt x="2281287" y="5307676"/>
                  <a:pt x="2290239" y="5307676"/>
                  <a:pt x="2294716" y="5305014"/>
                </a:cubicBezTo>
                <a:cubicBezTo>
                  <a:pt x="2299192" y="5303683"/>
                  <a:pt x="2303669" y="5303683"/>
                  <a:pt x="2308145" y="5305014"/>
                </a:cubicBezTo>
                <a:cubicBezTo>
                  <a:pt x="2330527" y="5309007"/>
                  <a:pt x="2357387" y="5306346"/>
                  <a:pt x="2379768" y="5306346"/>
                </a:cubicBezTo>
                <a:cubicBezTo>
                  <a:pt x="2379768" y="5309007"/>
                  <a:pt x="2375293" y="5310338"/>
                  <a:pt x="2384245" y="5311669"/>
                </a:cubicBezTo>
                <a:cubicBezTo>
                  <a:pt x="2388722" y="5311669"/>
                  <a:pt x="2397674" y="5311669"/>
                  <a:pt x="2393199" y="5309007"/>
                </a:cubicBezTo>
                <a:cubicBezTo>
                  <a:pt x="2402151" y="5309007"/>
                  <a:pt x="2411105" y="5309007"/>
                  <a:pt x="2420057" y="5309007"/>
                </a:cubicBezTo>
                <a:cubicBezTo>
                  <a:pt x="2420057" y="5310338"/>
                  <a:pt x="2415580" y="5312999"/>
                  <a:pt x="2424534" y="5314330"/>
                </a:cubicBezTo>
                <a:cubicBezTo>
                  <a:pt x="2429010" y="5314330"/>
                  <a:pt x="2433486" y="5312999"/>
                  <a:pt x="2433486" y="5311669"/>
                </a:cubicBezTo>
                <a:cubicBezTo>
                  <a:pt x="2442440" y="5311669"/>
                  <a:pt x="2451392" y="5311669"/>
                  <a:pt x="2455869" y="5311669"/>
                </a:cubicBezTo>
                <a:cubicBezTo>
                  <a:pt x="2460346" y="5312999"/>
                  <a:pt x="2455869" y="5315662"/>
                  <a:pt x="2464822" y="5315662"/>
                </a:cubicBezTo>
                <a:cubicBezTo>
                  <a:pt x="2469299" y="5315662"/>
                  <a:pt x="2478251" y="5316992"/>
                  <a:pt x="2482728" y="5314330"/>
                </a:cubicBezTo>
                <a:cubicBezTo>
                  <a:pt x="2491681" y="5312999"/>
                  <a:pt x="2505111" y="5316992"/>
                  <a:pt x="2514063" y="5315662"/>
                </a:cubicBezTo>
                <a:cubicBezTo>
                  <a:pt x="2527492" y="5312999"/>
                  <a:pt x="2536446" y="5314330"/>
                  <a:pt x="2545398" y="5314330"/>
                </a:cubicBezTo>
                <a:cubicBezTo>
                  <a:pt x="2554352" y="5312999"/>
                  <a:pt x="2558827" y="5314330"/>
                  <a:pt x="2567781" y="5314330"/>
                </a:cubicBezTo>
                <a:cubicBezTo>
                  <a:pt x="2581210" y="5316992"/>
                  <a:pt x="2603593" y="5316992"/>
                  <a:pt x="2621499" y="5314330"/>
                </a:cubicBezTo>
                <a:cubicBezTo>
                  <a:pt x="2634928" y="5314330"/>
                  <a:pt x="2648358" y="5318323"/>
                  <a:pt x="2666264" y="5315662"/>
                </a:cubicBezTo>
                <a:cubicBezTo>
                  <a:pt x="2666264" y="5316992"/>
                  <a:pt x="2679693" y="5320985"/>
                  <a:pt x="2684170" y="5322316"/>
                </a:cubicBezTo>
                <a:cubicBezTo>
                  <a:pt x="2702076" y="5326308"/>
                  <a:pt x="2702076" y="5326308"/>
                  <a:pt x="2715505" y="5320985"/>
                </a:cubicBezTo>
                <a:cubicBezTo>
                  <a:pt x="2719982" y="5319654"/>
                  <a:pt x="2724457" y="5318323"/>
                  <a:pt x="2719982" y="5316992"/>
                </a:cubicBezTo>
                <a:cubicBezTo>
                  <a:pt x="2715505" y="5315662"/>
                  <a:pt x="2715505" y="5314330"/>
                  <a:pt x="2706551" y="5314330"/>
                </a:cubicBezTo>
                <a:cubicBezTo>
                  <a:pt x="2693122" y="5314330"/>
                  <a:pt x="2679693" y="5314330"/>
                  <a:pt x="2666264" y="5314330"/>
                </a:cubicBezTo>
                <a:cubicBezTo>
                  <a:pt x="2652834" y="5309007"/>
                  <a:pt x="2634928" y="5306346"/>
                  <a:pt x="2608069" y="5306346"/>
                </a:cubicBezTo>
                <a:cubicBezTo>
                  <a:pt x="2599116" y="5306346"/>
                  <a:pt x="2590163" y="5306346"/>
                  <a:pt x="2581210" y="5306346"/>
                </a:cubicBezTo>
                <a:cubicBezTo>
                  <a:pt x="2536446" y="5307676"/>
                  <a:pt x="2491681" y="5303683"/>
                  <a:pt x="2446916" y="5302353"/>
                </a:cubicBezTo>
                <a:cubicBezTo>
                  <a:pt x="2442440" y="5302353"/>
                  <a:pt x="2437963" y="5299691"/>
                  <a:pt x="2429010" y="5298360"/>
                </a:cubicBezTo>
                <a:cubicBezTo>
                  <a:pt x="2455869" y="5297030"/>
                  <a:pt x="2482728" y="5297030"/>
                  <a:pt x="2505111" y="5297030"/>
                </a:cubicBezTo>
                <a:cubicBezTo>
                  <a:pt x="2505111" y="5297030"/>
                  <a:pt x="2505111" y="5295698"/>
                  <a:pt x="2505111" y="5295698"/>
                </a:cubicBezTo>
                <a:cubicBezTo>
                  <a:pt x="2478251" y="5295698"/>
                  <a:pt x="2451392" y="5295698"/>
                  <a:pt x="2429010" y="5295698"/>
                </a:cubicBezTo>
                <a:cubicBezTo>
                  <a:pt x="2402151" y="5295698"/>
                  <a:pt x="2379768" y="5295698"/>
                  <a:pt x="2357387" y="5295698"/>
                </a:cubicBezTo>
                <a:cubicBezTo>
                  <a:pt x="2352910" y="5295698"/>
                  <a:pt x="2343958" y="5295698"/>
                  <a:pt x="2339481" y="5294367"/>
                </a:cubicBezTo>
                <a:cubicBezTo>
                  <a:pt x="2330527" y="5291705"/>
                  <a:pt x="2335004" y="5286382"/>
                  <a:pt x="2317099" y="5287712"/>
                </a:cubicBezTo>
                <a:cubicBezTo>
                  <a:pt x="2303669" y="5289044"/>
                  <a:pt x="2294716" y="5285051"/>
                  <a:pt x="2281287" y="5286382"/>
                </a:cubicBezTo>
                <a:cubicBezTo>
                  <a:pt x="2272333" y="5286382"/>
                  <a:pt x="2258904" y="5285051"/>
                  <a:pt x="2249951" y="5287712"/>
                </a:cubicBezTo>
                <a:cubicBezTo>
                  <a:pt x="2245475" y="5289044"/>
                  <a:pt x="2240998" y="5287712"/>
                  <a:pt x="2232046" y="5287712"/>
                </a:cubicBezTo>
                <a:cubicBezTo>
                  <a:pt x="2234284" y="5286382"/>
                  <a:pt x="2237641" y="5285384"/>
                  <a:pt x="2240439" y="5284553"/>
                </a:cubicBezTo>
                <a:close/>
                <a:moveTo>
                  <a:pt x="2699529" y="5263305"/>
                </a:moveTo>
                <a:lnTo>
                  <a:pt x="2666153" y="5263305"/>
                </a:lnTo>
                <a:cubicBezTo>
                  <a:pt x="2657200" y="5264636"/>
                  <a:pt x="2661676" y="5267298"/>
                  <a:pt x="2661676" y="5268628"/>
                </a:cubicBezTo>
                <a:lnTo>
                  <a:pt x="2661676" y="5269031"/>
                </a:lnTo>
                <a:lnTo>
                  <a:pt x="2661787" y="5269080"/>
                </a:lnTo>
                <a:close/>
                <a:moveTo>
                  <a:pt x="2709332" y="5263051"/>
                </a:moveTo>
                <a:lnTo>
                  <a:pt x="2699837" y="5263259"/>
                </a:lnTo>
                <a:lnTo>
                  <a:pt x="2699529" y="5263305"/>
                </a:lnTo>
                <a:lnTo>
                  <a:pt x="2706442" y="5263305"/>
                </a:lnTo>
                <a:close/>
                <a:moveTo>
                  <a:pt x="1555692" y="5259626"/>
                </a:moveTo>
                <a:lnTo>
                  <a:pt x="1524817" y="5259626"/>
                </a:lnTo>
                <a:lnTo>
                  <a:pt x="1524762" y="5259764"/>
                </a:lnTo>
                <a:cubicBezTo>
                  <a:pt x="1524762" y="5262427"/>
                  <a:pt x="1529239" y="5263757"/>
                  <a:pt x="1533715" y="5262427"/>
                </a:cubicBezTo>
                <a:close/>
                <a:moveTo>
                  <a:pt x="660314" y="5254441"/>
                </a:moveTo>
                <a:cubicBezTo>
                  <a:pt x="642408" y="5259764"/>
                  <a:pt x="620025" y="5262427"/>
                  <a:pt x="597642" y="5265088"/>
                </a:cubicBezTo>
                <a:cubicBezTo>
                  <a:pt x="593167" y="5265088"/>
                  <a:pt x="588690" y="5266418"/>
                  <a:pt x="588690" y="5267750"/>
                </a:cubicBezTo>
                <a:cubicBezTo>
                  <a:pt x="588690" y="5269080"/>
                  <a:pt x="593167" y="5269080"/>
                  <a:pt x="597642" y="5270411"/>
                </a:cubicBezTo>
                <a:cubicBezTo>
                  <a:pt x="615550" y="5270411"/>
                  <a:pt x="637931" y="5275735"/>
                  <a:pt x="660314" y="5271743"/>
                </a:cubicBezTo>
                <a:cubicBezTo>
                  <a:pt x="664791" y="5271743"/>
                  <a:pt x="673743" y="5271743"/>
                  <a:pt x="673743" y="5273073"/>
                </a:cubicBezTo>
                <a:cubicBezTo>
                  <a:pt x="673743" y="5277066"/>
                  <a:pt x="687173" y="5277066"/>
                  <a:pt x="696126" y="5277066"/>
                </a:cubicBezTo>
                <a:cubicBezTo>
                  <a:pt x="705079" y="5277066"/>
                  <a:pt x="709554" y="5279728"/>
                  <a:pt x="705079" y="5282389"/>
                </a:cubicBezTo>
                <a:cubicBezTo>
                  <a:pt x="705079" y="5283721"/>
                  <a:pt x="696126" y="5285051"/>
                  <a:pt x="691649" y="5287712"/>
                </a:cubicBezTo>
                <a:cubicBezTo>
                  <a:pt x="700602" y="5287712"/>
                  <a:pt x="705079" y="5289044"/>
                  <a:pt x="709554" y="5287712"/>
                </a:cubicBezTo>
                <a:cubicBezTo>
                  <a:pt x="718508" y="5285051"/>
                  <a:pt x="731937" y="5286382"/>
                  <a:pt x="740891" y="5286382"/>
                </a:cubicBezTo>
                <a:cubicBezTo>
                  <a:pt x="754320" y="5285051"/>
                  <a:pt x="763272" y="5289044"/>
                  <a:pt x="776703" y="5287712"/>
                </a:cubicBezTo>
                <a:cubicBezTo>
                  <a:pt x="794607" y="5286382"/>
                  <a:pt x="790131" y="5291705"/>
                  <a:pt x="799084" y="5294367"/>
                </a:cubicBezTo>
                <a:cubicBezTo>
                  <a:pt x="803561" y="5295698"/>
                  <a:pt x="812514" y="5295698"/>
                  <a:pt x="816990" y="5295698"/>
                </a:cubicBezTo>
                <a:cubicBezTo>
                  <a:pt x="839372" y="5295698"/>
                  <a:pt x="861755" y="5295698"/>
                  <a:pt x="888613" y="5295698"/>
                </a:cubicBezTo>
                <a:cubicBezTo>
                  <a:pt x="910996" y="5295698"/>
                  <a:pt x="937855" y="5295698"/>
                  <a:pt x="964714" y="5295698"/>
                </a:cubicBezTo>
                <a:cubicBezTo>
                  <a:pt x="964714" y="5295698"/>
                  <a:pt x="964714" y="5297030"/>
                  <a:pt x="964714" y="5297030"/>
                </a:cubicBezTo>
                <a:cubicBezTo>
                  <a:pt x="942331" y="5297030"/>
                  <a:pt x="915473" y="5297030"/>
                  <a:pt x="888613" y="5298360"/>
                </a:cubicBezTo>
                <a:cubicBezTo>
                  <a:pt x="897567" y="5299691"/>
                  <a:pt x="902044" y="5302353"/>
                  <a:pt x="906519" y="5302353"/>
                </a:cubicBezTo>
                <a:cubicBezTo>
                  <a:pt x="951285" y="5303683"/>
                  <a:pt x="996049" y="5307676"/>
                  <a:pt x="1040814" y="5306346"/>
                </a:cubicBezTo>
                <a:cubicBezTo>
                  <a:pt x="1049766" y="5306346"/>
                  <a:pt x="1058720" y="5306346"/>
                  <a:pt x="1067672" y="5306346"/>
                </a:cubicBezTo>
                <a:cubicBezTo>
                  <a:pt x="1094532" y="5306346"/>
                  <a:pt x="1112438" y="5309007"/>
                  <a:pt x="1125867" y="5314330"/>
                </a:cubicBezTo>
                <a:cubicBezTo>
                  <a:pt x="1139296" y="5314330"/>
                  <a:pt x="1152726" y="5314330"/>
                  <a:pt x="1166155" y="5314330"/>
                </a:cubicBezTo>
                <a:cubicBezTo>
                  <a:pt x="1175108" y="5314330"/>
                  <a:pt x="1175108" y="5315662"/>
                  <a:pt x="1179585" y="5316992"/>
                </a:cubicBezTo>
                <a:cubicBezTo>
                  <a:pt x="1184061" y="5318323"/>
                  <a:pt x="1179585" y="5319654"/>
                  <a:pt x="1175108" y="5320985"/>
                </a:cubicBezTo>
                <a:cubicBezTo>
                  <a:pt x="1161679" y="5326308"/>
                  <a:pt x="1161679" y="5326308"/>
                  <a:pt x="1143773" y="5322316"/>
                </a:cubicBezTo>
                <a:cubicBezTo>
                  <a:pt x="1139296" y="5320985"/>
                  <a:pt x="1125867" y="5316992"/>
                  <a:pt x="1125867" y="5315662"/>
                </a:cubicBezTo>
                <a:cubicBezTo>
                  <a:pt x="1107961" y="5318323"/>
                  <a:pt x="1094532" y="5314330"/>
                  <a:pt x="1081103" y="5314330"/>
                </a:cubicBezTo>
                <a:cubicBezTo>
                  <a:pt x="1063197" y="5316992"/>
                  <a:pt x="1040814" y="5316992"/>
                  <a:pt x="1027385" y="5314330"/>
                </a:cubicBezTo>
                <a:cubicBezTo>
                  <a:pt x="1018431" y="5314330"/>
                  <a:pt x="1013955" y="5312999"/>
                  <a:pt x="1005002" y="5314330"/>
                </a:cubicBezTo>
                <a:cubicBezTo>
                  <a:pt x="996049" y="5314330"/>
                  <a:pt x="987096" y="5312999"/>
                  <a:pt x="973667" y="5315662"/>
                </a:cubicBezTo>
                <a:cubicBezTo>
                  <a:pt x="964714" y="5316992"/>
                  <a:pt x="951285" y="5312999"/>
                  <a:pt x="942331" y="5314330"/>
                </a:cubicBezTo>
                <a:cubicBezTo>
                  <a:pt x="937855" y="5316992"/>
                  <a:pt x="928902" y="5315662"/>
                  <a:pt x="924425" y="5315662"/>
                </a:cubicBezTo>
                <a:cubicBezTo>
                  <a:pt x="915473" y="5315662"/>
                  <a:pt x="919950" y="5312999"/>
                  <a:pt x="915473" y="5311669"/>
                </a:cubicBezTo>
                <a:cubicBezTo>
                  <a:pt x="910996" y="5311669"/>
                  <a:pt x="902044" y="5311669"/>
                  <a:pt x="893090" y="5311669"/>
                </a:cubicBezTo>
                <a:cubicBezTo>
                  <a:pt x="893090" y="5312999"/>
                  <a:pt x="888613" y="5314330"/>
                  <a:pt x="884138" y="5314330"/>
                </a:cubicBezTo>
                <a:cubicBezTo>
                  <a:pt x="875184" y="5312999"/>
                  <a:pt x="879661" y="5310338"/>
                  <a:pt x="879661" y="5309007"/>
                </a:cubicBezTo>
                <a:cubicBezTo>
                  <a:pt x="870708" y="5309007"/>
                  <a:pt x="861755" y="5309007"/>
                  <a:pt x="852802" y="5309007"/>
                </a:cubicBezTo>
                <a:cubicBezTo>
                  <a:pt x="857278" y="5311669"/>
                  <a:pt x="848326" y="5311669"/>
                  <a:pt x="843849" y="5311669"/>
                </a:cubicBezTo>
                <a:cubicBezTo>
                  <a:pt x="834896" y="5310338"/>
                  <a:pt x="839372" y="5309007"/>
                  <a:pt x="839372" y="5306346"/>
                </a:cubicBezTo>
                <a:cubicBezTo>
                  <a:pt x="816990" y="5306346"/>
                  <a:pt x="790131" y="5309007"/>
                  <a:pt x="767749" y="5305014"/>
                </a:cubicBezTo>
                <a:cubicBezTo>
                  <a:pt x="763272" y="5303683"/>
                  <a:pt x="758795" y="5303683"/>
                  <a:pt x="754320" y="5305014"/>
                </a:cubicBezTo>
                <a:cubicBezTo>
                  <a:pt x="749843" y="5307676"/>
                  <a:pt x="740891" y="5307676"/>
                  <a:pt x="736414" y="5306346"/>
                </a:cubicBezTo>
                <a:cubicBezTo>
                  <a:pt x="722985" y="5306346"/>
                  <a:pt x="705079" y="5307676"/>
                  <a:pt x="696126" y="5309007"/>
                </a:cubicBezTo>
                <a:cubicBezTo>
                  <a:pt x="682696" y="5311669"/>
                  <a:pt x="669266" y="5311669"/>
                  <a:pt x="655837" y="5309007"/>
                </a:cubicBezTo>
                <a:cubicBezTo>
                  <a:pt x="646884" y="5307676"/>
                  <a:pt x="633454" y="5306346"/>
                  <a:pt x="615550" y="5306346"/>
                </a:cubicBezTo>
                <a:cubicBezTo>
                  <a:pt x="606596" y="5307676"/>
                  <a:pt x="593167" y="5306346"/>
                  <a:pt x="584213" y="5306346"/>
                </a:cubicBezTo>
                <a:cubicBezTo>
                  <a:pt x="579738" y="5310338"/>
                  <a:pt x="570784" y="5309007"/>
                  <a:pt x="566307" y="5309007"/>
                </a:cubicBezTo>
                <a:cubicBezTo>
                  <a:pt x="557355" y="5309007"/>
                  <a:pt x="552878" y="5309007"/>
                  <a:pt x="543925" y="5309007"/>
                </a:cubicBezTo>
                <a:cubicBezTo>
                  <a:pt x="530495" y="5312999"/>
                  <a:pt x="517066" y="5312999"/>
                  <a:pt x="503637" y="5309007"/>
                </a:cubicBezTo>
                <a:cubicBezTo>
                  <a:pt x="503637" y="5309007"/>
                  <a:pt x="499161" y="5309007"/>
                  <a:pt x="499161" y="5309007"/>
                </a:cubicBezTo>
                <a:cubicBezTo>
                  <a:pt x="463349" y="5309007"/>
                  <a:pt x="463349" y="5309007"/>
                  <a:pt x="449919" y="5301021"/>
                </a:cubicBezTo>
                <a:cubicBezTo>
                  <a:pt x="449919" y="5299691"/>
                  <a:pt x="449919" y="5298360"/>
                  <a:pt x="449919" y="5298360"/>
                </a:cubicBezTo>
                <a:lnTo>
                  <a:pt x="452708" y="5296702"/>
                </a:lnTo>
                <a:lnTo>
                  <a:pt x="629034" y="5296702"/>
                </a:lnTo>
                <a:lnTo>
                  <a:pt x="624413" y="5296473"/>
                </a:lnTo>
                <a:cubicBezTo>
                  <a:pt x="606507" y="5297803"/>
                  <a:pt x="584124" y="5299134"/>
                  <a:pt x="566219" y="5296473"/>
                </a:cubicBezTo>
                <a:cubicBezTo>
                  <a:pt x="534882" y="5293811"/>
                  <a:pt x="503547" y="5295141"/>
                  <a:pt x="476689" y="5295141"/>
                </a:cubicBezTo>
                <a:lnTo>
                  <a:pt x="457178" y="5294043"/>
                </a:lnTo>
                <a:lnTo>
                  <a:pt x="463349" y="5290375"/>
                </a:lnTo>
                <a:cubicBezTo>
                  <a:pt x="472301" y="5290375"/>
                  <a:pt x="485731" y="5290375"/>
                  <a:pt x="499161" y="5290375"/>
                </a:cubicBezTo>
                <a:cubicBezTo>
                  <a:pt x="508113" y="5290375"/>
                  <a:pt x="512590" y="5290375"/>
                  <a:pt x="512590" y="5287712"/>
                </a:cubicBezTo>
                <a:cubicBezTo>
                  <a:pt x="512590" y="5285051"/>
                  <a:pt x="508113" y="5286382"/>
                  <a:pt x="499161" y="5286382"/>
                </a:cubicBezTo>
                <a:cubicBezTo>
                  <a:pt x="494684" y="5286382"/>
                  <a:pt x="485731" y="5285051"/>
                  <a:pt x="481255" y="5287712"/>
                </a:cubicBezTo>
                <a:cubicBezTo>
                  <a:pt x="472301" y="5289044"/>
                  <a:pt x="463349" y="5289044"/>
                  <a:pt x="458872" y="5287712"/>
                </a:cubicBezTo>
                <a:lnTo>
                  <a:pt x="430454" y="5286657"/>
                </a:lnTo>
                <a:lnTo>
                  <a:pt x="420956" y="5306069"/>
                </a:lnTo>
                <a:lnTo>
                  <a:pt x="410325" y="5328410"/>
                </a:lnTo>
                <a:lnTo>
                  <a:pt x="1415316" y="5328410"/>
                </a:lnTo>
                <a:lnTo>
                  <a:pt x="1404322" y="5326622"/>
                </a:lnTo>
                <a:cubicBezTo>
                  <a:pt x="1399845" y="5326622"/>
                  <a:pt x="1399845" y="5326622"/>
                  <a:pt x="1395368" y="5326622"/>
                </a:cubicBezTo>
                <a:cubicBezTo>
                  <a:pt x="1377462" y="5326622"/>
                  <a:pt x="1359556" y="5325291"/>
                  <a:pt x="1346127" y="5326622"/>
                </a:cubicBezTo>
                <a:lnTo>
                  <a:pt x="1338381" y="5326238"/>
                </a:lnTo>
                <a:lnTo>
                  <a:pt x="1327308" y="5319654"/>
                </a:lnTo>
                <a:cubicBezTo>
                  <a:pt x="1331785" y="5318323"/>
                  <a:pt x="1331785" y="5316992"/>
                  <a:pt x="1322832" y="5315662"/>
                </a:cubicBezTo>
                <a:cubicBezTo>
                  <a:pt x="1309403" y="5314330"/>
                  <a:pt x="1295973" y="5314330"/>
                  <a:pt x="1282543" y="5311669"/>
                </a:cubicBezTo>
                <a:cubicBezTo>
                  <a:pt x="1295973" y="5311669"/>
                  <a:pt x="1304926" y="5311669"/>
                  <a:pt x="1313879" y="5311669"/>
                </a:cubicBezTo>
                <a:cubicBezTo>
                  <a:pt x="1322832" y="5311669"/>
                  <a:pt x="1322832" y="5309007"/>
                  <a:pt x="1318356" y="5307676"/>
                </a:cubicBezTo>
                <a:cubicBezTo>
                  <a:pt x="1318356" y="5306346"/>
                  <a:pt x="1309403" y="5306346"/>
                  <a:pt x="1318356" y="5305014"/>
                </a:cubicBezTo>
                <a:cubicBezTo>
                  <a:pt x="1318356" y="5305014"/>
                  <a:pt x="1322832" y="5303683"/>
                  <a:pt x="1322832" y="5305014"/>
                </a:cubicBezTo>
                <a:cubicBezTo>
                  <a:pt x="1336262" y="5307676"/>
                  <a:pt x="1354168" y="5306346"/>
                  <a:pt x="1367597" y="5306346"/>
                </a:cubicBezTo>
                <a:cubicBezTo>
                  <a:pt x="1372074" y="5306346"/>
                  <a:pt x="1376549" y="5306346"/>
                  <a:pt x="1376549" y="5305014"/>
                </a:cubicBezTo>
                <a:cubicBezTo>
                  <a:pt x="1376549" y="5303683"/>
                  <a:pt x="1376549" y="5303683"/>
                  <a:pt x="1372074" y="5302353"/>
                </a:cubicBezTo>
                <a:cubicBezTo>
                  <a:pt x="1363120" y="5299691"/>
                  <a:pt x="1349691" y="5299691"/>
                  <a:pt x="1345214" y="5297030"/>
                </a:cubicBezTo>
                <a:cubicBezTo>
                  <a:pt x="1340738" y="5294367"/>
                  <a:pt x="1331785" y="5293037"/>
                  <a:pt x="1340738" y="5290375"/>
                </a:cubicBezTo>
                <a:cubicBezTo>
                  <a:pt x="1345214" y="5289044"/>
                  <a:pt x="1345214" y="5286382"/>
                  <a:pt x="1349691" y="5286382"/>
                </a:cubicBezTo>
                <a:cubicBezTo>
                  <a:pt x="1358644" y="5286382"/>
                  <a:pt x="1367597" y="5285051"/>
                  <a:pt x="1372074" y="5286382"/>
                </a:cubicBezTo>
                <a:cubicBezTo>
                  <a:pt x="1389980" y="5289044"/>
                  <a:pt x="1407884" y="5290375"/>
                  <a:pt x="1425790" y="5291705"/>
                </a:cubicBezTo>
                <a:cubicBezTo>
                  <a:pt x="1439221" y="5294367"/>
                  <a:pt x="1439221" y="5293037"/>
                  <a:pt x="1448173" y="5289044"/>
                </a:cubicBezTo>
                <a:lnTo>
                  <a:pt x="1456035" y="5284369"/>
                </a:lnTo>
                <a:lnTo>
                  <a:pt x="1296007" y="5284369"/>
                </a:lnTo>
                <a:lnTo>
                  <a:pt x="1345104" y="5281937"/>
                </a:lnTo>
                <a:cubicBezTo>
                  <a:pt x="1349580" y="5281937"/>
                  <a:pt x="1356294" y="5282603"/>
                  <a:pt x="1361330" y="5282603"/>
                </a:cubicBezTo>
                <a:lnTo>
                  <a:pt x="1366629" y="5279739"/>
                </a:lnTo>
                <a:lnTo>
                  <a:pt x="1390782" y="5279589"/>
                </a:lnTo>
                <a:cubicBezTo>
                  <a:pt x="1401973" y="5279589"/>
                  <a:pt x="1414283" y="5279921"/>
                  <a:pt x="1426034" y="5280586"/>
                </a:cubicBezTo>
                <a:lnTo>
                  <a:pt x="1457437" y="5283536"/>
                </a:lnTo>
                <a:lnTo>
                  <a:pt x="1461603" y="5281059"/>
                </a:lnTo>
                <a:cubicBezTo>
                  <a:pt x="1475032" y="5281059"/>
                  <a:pt x="1483985" y="5278396"/>
                  <a:pt x="1501891" y="5278396"/>
                </a:cubicBezTo>
                <a:cubicBezTo>
                  <a:pt x="1510844" y="5279728"/>
                  <a:pt x="1524273" y="5278396"/>
                  <a:pt x="1537702" y="5279728"/>
                </a:cubicBezTo>
                <a:cubicBezTo>
                  <a:pt x="1546656" y="5279728"/>
                  <a:pt x="1546656" y="5277066"/>
                  <a:pt x="1546656" y="5275735"/>
                </a:cubicBezTo>
                <a:cubicBezTo>
                  <a:pt x="1546656" y="5273073"/>
                  <a:pt x="1542179" y="5271743"/>
                  <a:pt x="1537702" y="5271743"/>
                </a:cubicBezTo>
                <a:cubicBezTo>
                  <a:pt x="1528750" y="5271743"/>
                  <a:pt x="1528750" y="5273073"/>
                  <a:pt x="1524273" y="5273073"/>
                </a:cubicBezTo>
                <a:cubicBezTo>
                  <a:pt x="1501891" y="5275735"/>
                  <a:pt x="1483985" y="5274404"/>
                  <a:pt x="1470556" y="5269080"/>
                </a:cubicBezTo>
                <a:cubicBezTo>
                  <a:pt x="1466079" y="5266418"/>
                  <a:pt x="1475032" y="5263757"/>
                  <a:pt x="1466079" y="5261095"/>
                </a:cubicBezTo>
                <a:cubicBezTo>
                  <a:pt x="1452650" y="5261095"/>
                  <a:pt x="1439221" y="5261095"/>
                  <a:pt x="1425790" y="5261095"/>
                </a:cubicBezTo>
                <a:cubicBezTo>
                  <a:pt x="1416838" y="5259764"/>
                  <a:pt x="1403409" y="5262427"/>
                  <a:pt x="1389980" y="5259764"/>
                </a:cubicBezTo>
                <a:lnTo>
                  <a:pt x="1387376" y="5259626"/>
                </a:lnTo>
                <a:lnTo>
                  <a:pt x="1369285" y="5259626"/>
                </a:lnTo>
                <a:lnTo>
                  <a:pt x="1358644" y="5261095"/>
                </a:lnTo>
                <a:lnTo>
                  <a:pt x="1289401" y="5261919"/>
                </a:lnTo>
                <a:lnTo>
                  <a:pt x="1278870" y="5262287"/>
                </a:lnTo>
                <a:cubicBezTo>
                  <a:pt x="1274393" y="5262287"/>
                  <a:pt x="1269917" y="5264949"/>
                  <a:pt x="1265441" y="5264949"/>
                </a:cubicBezTo>
                <a:cubicBezTo>
                  <a:pt x="1260964" y="5263619"/>
                  <a:pt x="1260964" y="5266280"/>
                  <a:pt x="1260964" y="5267610"/>
                </a:cubicBezTo>
                <a:cubicBezTo>
                  <a:pt x="1260964" y="5267610"/>
                  <a:pt x="1260964" y="5268942"/>
                  <a:pt x="1265441" y="5268942"/>
                </a:cubicBezTo>
                <a:cubicBezTo>
                  <a:pt x="1274393" y="5268942"/>
                  <a:pt x="1278870" y="5267610"/>
                  <a:pt x="1283346" y="5270273"/>
                </a:cubicBezTo>
                <a:cubicBezTo>
                  <a:pt x="1278870" y="5270273"/>
                  <a:pt x="1278870" y="5271603"/>
                  <a:pt x="1278870" y="5271603"/>
                </a:cubicBezTo>
                <a:cubicBezTo>
                  <a:pt x="1245296" y="5270938"/>
                  <a:pt x="1212842" y="5271270"/>
                  <a:pt x="1180388" y="5271270"/>
                </a:cubicBezTo>
                <a:lnTo>
                  <a:pt x="1121280" y="5269873"/>
                </a:lnTo>
                <a:lnTo>
                  <a:pt x="1121280" y="5269031"/>
                </a:lnTo>
                <a:lnTo>
                  <a:pt x="1112438" y="5265088"/>
                </a:lnTo>
                <a:cubicBezTo>
                  <a:pt x="1094532" y="5258434"/>
                  <a:pt x="1090055" y="5258434"/>
                  <a:pt x="1063197" y="5263757"/>
                </a:cubicBezTo>
                <a:cubicBezTo>
                  <a:pt x="1054243" y="5266418"/>
                  <a:pt x="1040814" y="5269080"/>
                  <a:pt x="1027385" y="5269080"/>
                </a:cubicBezTo>
                <a:cubicBezTo>
                  <a:pt x="1013955" y="5270411"/>
                  <a:pt x="1005002" y="5273073"/>
                  <a:pt x="996049" y="5271743"/>
                </a:cubicBezTo>
                <a:cubicBezTo>
                  <a:pt x="973667" y="5269080"/>
                  <a:pt x="946808" y="5269080"/>
                  <a:pt x="933379" y="5261095"/>
                </a:cubicBezTo>
                <a:cubicBezTo>
                  <a:pt x="924425" y="5257102"/>
                  <a:pt x="910996" y="5254441"/>
                  <a:pt x="897567" y="5255772"/>
                </a:cubicBezTo>
                <a:cubicBezTo>
                  <a:pt x="888613" y="5258434"/>
                  <a:pt x="879661" y="5258434"/>
                  <a:pt x="870708" y="5258434"/>
                </a:cubicBezTo>
                <a:cubicBezTo>
                  <a:pt x="857278" y="5258434"/>
                  <a:pt x="848326" y="5259764"/>
                  <a:pt x="848326" y="5262427"/>
                </a:cubicBezTo>
                <a:cubicBezTo>
                  <a:pt x="843849" y="5265088"/>
                  <a:pt x="839372" y="5266418"/>
                  <a:pt x="839372" y="5269080"/>
                </a:cubicBezTo>
                <a:cubicBezTo>
                  <a:pt x="830420" y="5274404"/>
                  <a:pt x="812514" y="5273073"/>
                  <a:pt x="803561" y="5269080"/>
                </a:cubicBezTo>
                <a:cubicBezTo>
                  <a:pt x="799084" y="5266418"/>
                  <a:pt x="794607" y="5262427"/>
                  <a:pt x="785655" y="5262427"/>
                </a:cubicBezTo>
                <a:cubicBezTo>
                  <a:pt x="772226" y="5262427"/>
                  <a:pt x="763272" y="5262427"/>
                  <a:pt x="754320" y="5263757"/>
                </a:cubicBezTo>
                <a:cubicBezTo>
                  <a:pt x="740891" y="5266418"/>
                  <a:pt x="718508" y="5263757"/>
                  <a:pt x="705079" y="5267750"/>
                </a:cubicBezTo>
                <a:cubicBezTo>
                  <a:pt x="700602" y="5267750"/>
                  <a:pt x="696126" y="5267750"/>
                  <a:pt x="691649" y="5266418"/>
                </a:cubicBezTo>
                <a:cubicBezTo>
                  <a:pt x="678219" y="5263757"/>
                  <a:pt x="673743" y="5261095"/>
                  <a:pt x="673743" y="5257102"/>
                </a:cubicBezTo>
                <a:cubicBezTo>
                  <a:pt x="673743" y="5255772"/>
                  <a:pt x="669266" y="5253109"/>
                  <a:pt x="660314" y="5254441"/>
                </a:cubicBezTo>
                <a:close/>
                <a:moveTo>
                  <a:pt x="304968" y="5248855"/>
                </a:moveTo>
                <a:cubicBezTo>
                  <a:pt x="289152" y="5250002"/>
                  <a:pt x="271422" y="5265576"/>
                  <a:pt x="253693" y="5281150"/>
                </a:cubicBezTo>
                <a:cubicBezTo>
                  <a:pt x="249823" y="5284077"/>
                  <a:pt x="243701" y="5290871"/>
                  <a:pt x="239193" y="5298607"/>
                </a:cubicBezTo>
                <a:lnTo>
                  <a:pt x="219681" y="5328410"/>
                </a:lnTo>
                <a:lnTo>
                  <a:pt x="261150" y="5328410"/>
                </a:lnTo>
                <a:lnTo>
                  <a:pt x="261514" y="5327154"/>
                </a:lnTo>
                <a:cubicBezTo>
                  <a:pt x="272781" y="5307815"/>
                  <a:pt x="284049" y="5288475"/>
                  <a:pt x="297569" y="5265269"/>
                </a:cubicBezTo>
                <a:cubicBezTo>
                  <a:pt x="299823" y="5261400"/>
                  <a:pt x="302077" y="5257532"/>
                  <a:pt x="304968" y="5248855"/>
                </a:cubicBezTo>
                <a:close/>
                <a:moveTo>
                  <a:pt x="1615181" y="5247023"/>
                </a:moveTo>
                <a:lnTo>
                  <a:pt x="1466531" y="5248945"/>
                </a:lnTo>
                <a:lnTo>
                  <a:pt x="1466882" y="5248978"/>
                </a:lnTo>
                <a:cubicBezTo>
                  <a:pt x="1493741" y="5252971"/>
                  <a:pt x="1516123" y="5252971"/>
                  <a:pt x="1542981" y="5252971"/>
                </a:cubicBezTo>
                <a:cubicBezTo>
                  <a:pt x="1556412" y="5252971"/>
                  <a:pt x="1574318" y="5251640"/>
                  <a:pt x="1587747" y="5254301"/>
                </a:cubicBezTo>
                <a:cubicBezTo>
                  <a:pt x="1592223" y="5255633"/>
                  <a:pt x="1596700" y="5255633"/>
                  <a:pt x="1601176" y="5252971"/>
                </a:cubicBezTo>
                <a:close/>
                <a:moveTo>
                  <a:pt x="1775759" y="5237001"/>
                </a:moveTo>
                <a:cubicBezTo>
                  <a:pt x="1771283" y="5237001"/>
                  <a:pt x="1766806" y="5237001"/>
                  <a:pt x="1757853" y="5237001"/>
                </a:cubicBezTo>
                <a:cubicBezTo>
                  <a:pt x="1746661" y="5235671"/>
                  <a:pt x="1735471" y="5236336"/>
                  <a:pt x="1723719" y="5237167"/>
                </a:cubicBezTo>
                <a:lnTo>
                  <a:pt x="1708413" y="5237643"/>
                </a:lnTo>
                <a:lnTo>
                  <a:pt x="1725084" y="5239469"/>
                </a:lnTo>
                <a:cubicBezTo>
                  <a:pt x="1732917" y="5240800"/>
                  <a:pt x="1741871" y="5242463"/>
                  <a:pt x="1753062" y="5243793"/>
                </a:cubicBezTo>
                <a:cubicBezTo>
                  <a:pt x="1712773" y="5243793"/>
                  <a:pt x="1685915" y="5245125"/>
                  <a:pt x="1659056" y="5246455"/>
                </a:cubicBezTo>
                <a:lnTo>
                  <a:pt x="1628514" y="5246850"/>
                </a:lnTo>
                <a:lnTo>
                  <a:pt x="1645941" y="5247648"/>
                </a:lnTo>
                <a:cubicBezTo>
                  <a:pt x="1650418" y="5248978"/>
                  <a:pt x="1659370" y="5248978"/>
                  <a:pt x="1663847" y="5251640"/>
                </a:cubicBezTo>
                <a:lnTo>
                  <a:pt x="1648199" y="5255501"/>
                </a:lnTo>
                <a:lnTo>
                  <a:pt x="1654580" y="5255772"/>
                </a:lnTo>
                <a:cubicBezTo>
                  <a:pt x="1690392" y="5255772"/>
                  <a:pt x="1726204" y="5255772"/>
                  <a:pt x="1762015" y="5255772"/>
                </a:cubicBezTo>
                <a:lnTo>
                  <a:pt x="1775722" y="5256251"/>
                </a:lnTo>
                <a:lnTo>
                  <a:pt x="1717565" y="5251640"/>
                </a:lnTo>
                <a:cubicBezTo>
                  <a:pt x="1726517" y="5250310"/>
                  <a:pt x="1726517" y="5247648"/>
                  <a:pt x="1735471" y="5247648"/>
                </a:cubicBezTo>
                <a:cubicBezTo>
                  <a:pt x="1753376" y="5247648"/>
                  <a:pt x="1766806" y="5243655"/>
                  <a:pt x="1780235" y="5242324"/>
                </a:cubicBezTo>
                <a:cubicBezTo>
                  <a:pt x="1784712" y="5242324"/>
                  <a:pt x="1789188" y="5239662"/>
                  <a:pt x="1789188" y="5238332"/>
                </a:cubicBezTo>
                <a:cubicBezTo>
                  <a:pt x="1784712" y="5235669"/>
                  <a:pt x="1780235" y="5237001"/>
                  <a:pt x="1775759" y="5237001"/>
                </a:cubicBezTo>
                <a:close/>
                <a:moveTo>
                  <a:pt x="1506664" y="5235029"/>
                </a:moveTo>
                <a:lnTo>
                  <a:pt x="1477199" y="5236807"/>
                </a:lnTo>
                <a:cubicBezTo>
                  <a:pt x="1464329" y="5237472"/>
                  <a:pt x="1450900" y="5237805"/>
                  <a:pt x="1435233" y="5237139"/>
                </a:cubicBezTo>
                <a:cubicBezTo>
                  <a:pt x="1448662" y="5241132"/>
                  <a:pt x="1462091" y="5242463"/>
                  <a:pt x="1475521" y="5242463"/>
                </a:cubicBezTo>
                <a:cubicBezTo>
                  <a:pt x="1524762" y="5242463"/>
                  <a:pt x="1574003" y="5242463"/>
                  <a:pt x="1618768" y="5242463"/>
                </a:cubicBezTo>
                <a:cubicBezTo>
                  <a:pt x="1627721" y="5242463"/>
                  <a:pt x="1636674" y="5242463"/>
                  <a:pt x="1641150" y="5241132"/>
                </a:cubicBezTo>
                <a:lnTo>
                  <a:pt x="1661949" y="5238332"/>
                </a:lnTo>
                <a:lnTo>
                  <a:pt x="1641464" y="5238332"/>
                </a:lnTo>
                <a:cubicBezTo>
                  <a:pt x="1628035" y="5239662"/>
                  <a:pt x="1619082" y="5235669"/>
                  <a:pt x="1601176" y="5235669"/>
                </a:cubicBezTo>
                <a:cubicBezTo>
                  <a:pt x="1578793" y="5237001"/>
                  <a:pt x="1556412" y="5236336"/>
                  <a:pt x="1534029" y="5235504"/>
                </a:cubicBezTo>
                <a:close/>
                <a:moveTo>
                  <a:pt x="5231684" y="5223279"/>
                </a:moveTo>
                <a:lnTo>
                  <a:pt x="5250450" y="5224209"/>
                </a:lnTo>
                <a:lnTo>
                  <a:pt x="5244624" y="5225941"/>
                </a:lnTo>
                <a:cubicBezTo>
                  <a:pt x="5235670" y="5228603"/>
                  <a:pt x="5224480" y="5229934"/>
                  <a:pt x="5213848" y="5229767"/>
                </a:cubicBezTo>
                <a:cubicBezTo>
                  <a:pt x="5203217" y="5229601"/>
                  <a:pt x="5193144" y="5227937"/>
                  <a:pt x="5186429" y="5224609"/>
                </a:cubicBezTo>
                <a:lnTo>
                  <a:pt x="5181955" y="5223279"/>
                </a:lnTo>
                <a:lnTo>
                  <a:pt x="5182441" y="5223279"/>
                </a:lnTo>
                <a:cubicBezTo>
                  <a:pt x="5200347" y="5223279"/>
                  <a:pt x="5218253" y="5224609"/>
                  <a:pt x="5231684" y="5223279"/>
                </a:cubicBezTo>
                <a:close/>
                <a:moveTo>
                  <a:pt x="4860135" y="5219286"/>
                </a:moveTo>
                <a:lnTo>
                  <a:pt x="4880271" y="5220616"/>
                </a:lnTo>
                <a:lnTo>
                  <a:pt x="4837265" y="5220616"/>
                </a:lnTo>
                <a:cubicBezTo>
                  <a:pt x="4823836" y="5221948"/>
                  <a:pt x="4810407" y="5220616"/>
                  <a:pt x="4801453" y="5223279"/>
                </a:cubicBezTo>
                <a:cubicBezTo>
                  <a:pt x="4801453" y="5224609"/>
                  <a:pt x="4788024" y="5224609"/>
                  <a:pt x="4783547" y="5223279"/>
                </a:cubicBezTo>
                <a:cubicBezTo>
                  <a:pt x="4774594" y="5220616"/>
                  <a:pt x="4765640" y="5220616"/>
                  <a:pt x="4756688" y="5220616"/>
                </a:cubicBezTo>
                <a:lnTo>
                  <a:pt x="4743748" y="5220616"/>
                </a:lnTo>
                <a:cubicBezTo>
                  <a:pt x="4766130" y="5223279"/>
                  <a:pt x="4788513" y="5217955"/>
                  <a:pt x="4815371" y="5219286"/>
                </a:cubicBezTo>
                <a:cubicBezTo>
                  <a:pt x="4828800" y="5219286"/>
                  <a:pt x="4846706" y="5219286"/>
                  <a:pt x="4860135" y="5219286"/>
                </a:cubicBezTo>
                <a:close/>
                <a:moveTo>
                  <a:pt x="480077" y="5216724"/>
                </a:moveTo>
                <a:lnTo>
                  <a:pt x="467715" y="5216724"/>
                </a:lnTo>
                <a:lnTo>
                  <a:pt x="464670" y="5216724"/>
                </a:lnTo>
                <a:lnTo>
                  <a:pt x="438675" y="5269855"/>
                </a:lnTo>
                <a:lnTo>
                  <a:pt x="503547" y="5269855"/>
                </a:lnTo>
                <a:cubicBezTo>
                  <a:pt x="530407" y="5269855"/>
                  <a:pt x="548313" y="5263200"/>
                  <a:pt x="570695" y="5256546"/>
                </a:cubicBezTo>
                <a:cubicBezTo>
                  <a:pt x="570695" y="5256546"/>
                  <a:pt x="570695" y="5255215"/>
                  <a:pt x="570695" y="5253884"/>
                </a:cubicBezTo>
                <a:cubicBezTo>
                  <a:pt x="561742" y="5249891"/>
                  <a:pt x="557265" y="5247229"/>
                  <a:pt x="552788" y="5243238"/>
                </a:cubicBezTo>
                <a:cubicBezTo>
                  <a:pt x="552788" y="5239245"/>
                  <a:pt x="539359" y="5235252"/>
                  <a:pt x="525930" y="5235252"/>
                </a:cubicBezTo>
                <a:cubicBezTo>
                  <a:pt x="490118" y="5235252"/>
                  <a:pt x="490118" y="5225936"/>
                  <a:pt x="485642" y="5219281"/>
                </a:cubicBezTo>
                <a:close/>
                <a:moveTo>
                  <a:pt x="419590" y="5216703"/>
                </a:moveTo>
                <a:lnTo>
                  <a:pt x="412113" y="5228386"/>
                </a:lnTo>
                <a:cubicBezTo>
                  <a:pt x="402462" y="5248668"/>
                  <a:pt x="391194" y="5268006"/>
                  <a:pt x="378310" y="5286405"/>
                </a:cubicBezTo>
                <a:lnTo>
                  <a:pt x="351931" y="5328410"/>
                </a:lnTo>
                <a:lnTo>
                  <a:pt x="383103" y="5328410"/>
                </a:lnTo>
                <a:lnTo>
                  <a:pt x="390938" y="5309304"/>
                </a:lnTo>
                <a:lnTo>
                  <a:pt x="405509" y="5284295"/>
                </a:lnTo>
                <a:lnTo>
                  <a:pt x="400678" y="5283721"/>
                </a:lnTo>
                <a:lnTo>
                  <a:pt x="396067" y="5282008"/>
                </a:lnTo>
                <a:lnTo>
                  <a:pt x="396067" y="5269855"/>
                </a:lnTo>
                <a:lnTo>
                  <a:pt x="413922" y="5269855"/>
                </a:lnTo>
                <a:lnTo>
                  <a:pt x="426994" y="5247419"/>
                </a:lnTo>
                <a:lnTo>
                  <a:pt x="448688" y="5216724"/>
                </a:lnTo>
                <a:lnTo>
                  <a:pt x="427426" y="5216724"/>
                </a:lnTo>
                <a:cubicBezTo>
                  <a:pt x="427426" y="5216724"/>
                  <a:pt x="422950" y="5216724"/>
                  <a:pt x="422950" y="5216724"/>
                </a:cubicBezTo>
                <a:close/>
                <a:moveTo>
                  <a:pt x="2161651" y="5216591"/>
                </a:moveTo>
                <a:lnTo>
                  <a:pt x="2156298" y="5216724"/>
                </a:lnTo>
                <a:lnTo>
                  <a:pt x="2160312" y="5216724"/>
                </a:lnTo>
                <a:close/>
                <a:moveTo>
                  <a:pt x="539339" y="5214063"/>
                </a:moveTo>
                <a:cubicBezTo>
                  <a:pt x="530385" y="5215393"/>
                  <a:pt x="516956" y="5214063"/>
                  <a:pt x="508003" y="5214063"/>
                </a:cubicBezTo>
                <a:cubicBezTo>
                  <a:pt x="503527" y="5218055"/>
                  <a:pt x="494573" y="5216724"/>
                  <a:pt x="490097" y="5216724"/>
                </a:cubicBezTo>
                <a:lnTo>
                  <a:pt x="486207" y="5216724"/>
                </a:lnTo>
                <a:lnTo>
                  <a:pt x="530495" y="5218507"/>
                </a:lnTo>
                <a:cubicBezTo>
                  <a:pt x="534972" y="5219838"/>
                  <a:pt x="539449" y="5219838"/>
                  <a:pt x="543925" y="5218507"/>
                </a:cubicBezTo>
                <a:lnTo>
                  <a:pt x="615901" y="5216724"/>
                </a:lnTo>
                <a:lnTo>
                  <a:pt x="579627" y="5216724"/>
                </a:lnTo>
                <a:cubicBezTo>
                  <a:pt x="570673" y="5215393"/>
                  <a:pt x="557244" y="5214063"/>
                  <a:pt x="539339" y="5214063"/>
                </a:cubicBezTo>
                <a:close/>
                <a:moveTo>
                  <a:pt x="691538" y="5212731"/>
                </a:moveTo>
                <a:cubicBezTo>
                  <a:pt x="687062" y="5211400"/>
                  <a:pt x="682585" y="5211400"/>
                  <a:pt x="678109" y="5212731"/>
                </a:cubicBezTo>
                <a:cubicBezTo>
                  <a:pt x="673632" y="5215393"/>
                  <a:pt x="664680" y="5215393"/>
                  <a:pt x="660203" y="5214063"/>
                </a:cubicBezTo>
                <a:cubicBezTo>
                  <a:pt x="653489" y="5214063"/>
                  <a:pt x="645654" y="5214395"/>
                  <a:pt x="638381" y="5214895"/>
                </a:cubicBezTo>
                <a:lnTo>
                  <a:pt x="621254" y="5216591"/>
                </a:lnTo>
                <a:lnTo>
                  <a:pt x="651360" y="5215845"/>
                </a:lnTo>
                <a:cubicBezTo>
                  <a:pt x="673743" y="5215845"/>
                  <a:pt x="700602" y="5217176"/>
                  <a:pt x="718508" y="5219838"/>
                </a:cubicBezTo>
                <a:cubicBezTo>
                  <a:pt x="740891" y="5221168"/>
                  <a:pt x="763272" y="5222500"/>
                  <a:pt x="781178" y="5221168"/>
                </a:cubicBezTo>
                <a:lnTo>
                  <a:pt x="802940" y="5219676"/>
                </a:lnTo>
                <a:lnTo>
                  <a:pt x="802331" y="5219386"/>
                </a:lnTo>
                <a:cubicBezTo>
                  <a:pt x="802331" y="5218388"/>
                  <a:pt x="803450" y="5217390"/>
                  <a:pt x="803450" y="5216724"/>
                </a:cubicBezTo>
                <a:cubicBezTo>
                  <a:pt x="794498" y="5216724"/>
                  <a:pt x="785544" y="5216724"/>
                  <a:pt x="776592" y="5216724"/>
                </a:cubicBezTo>
                <a:cubicBezTo>
                  <a:pt x="781067" y="5219386"/>
                  <a:pt x="772115" y="5219386"/>
                  <a:pt x="767638" y="5219386"/>
                </a:cubicBezTo>
                <a:cubicBezTo>
                  <a:pt x="758686" y="5218055"/>
                  <a:pt x="763161" y="5216724"/>
                  <a:pt x="763161" y="5214063"/>
                </a:cubicBezTo>
                <a:cubicBezTo>
                  <a:pt x="740780" y="5214063"/>
                  <a:pt x="713920" y="5216724"/>
                  <a:pt x="691538" y="5212731"/>
                </a:cubicBezTo>
                <a:close/>
                <a:moveTo>
                  <a:pt x="2444153" y="5212254"/>
                </a:moveTo>
                <a:lnTo>
                  <a:pt x="2379768" y="5217176"/>
                </a:lnTo>
                <a:lnTo>
                  <a:pt x="2343336" y="5219676"/>
                </a:lnTo>
                <a:lnTo>
                  <a:pt x="2348323" y="5222047"/>
                </a:lnTo>
                <a:cubicBezTo>
                  <a:pt x="2352799" y="5222047"/>
                  <a:pt x="2357276" y="5220717"/>
                  <a:pt x="2357276" y="5219386"/>
                </a:cubicBezTo>
                <a:cubicBezTo>
                  <a:pt x="2366229" y="5219386"/>
                  <a:pt x="2375182" y="5219386"/>
                  <a:pt x="2379659" y="5219386"/>
                </a:cubicBezTo>
                <a:cubicBezTo>
                  <a:pt x="2384135" y="5220717"/>
                  <a:pt x="2379659" y="5223379"/>
                  <a:pt x="2388611" y="5223379"/>
                </a:cubicBezTo>
                <a:cubicBezTo>
                  <a:pt x="2393088" y="5223379"/>
                  <a:pt x="2402040" y="5224709"/>
                  <a:pt x="2406517" y="5222047"/>
                </a:cubicBezTo>
                <a:cubicBezTo>
                  <a:pt x="2415471" y="5220717"/>
                  <a:pt x="2428900" y="5224709"/>
                  <a:pt x="2437852" y="5223379"/>
                </a:cubicBezTo>
                <a:cubicBezTo>
                  <a:pt x="2451282" y="5220717"/>
                  <a:pt x="2460235" y="5222047"/>
                  <a:pt x="2469188" y="5222047"/>
                </a:cubicBezTo>
                <a:cubicBezTo>
                  <a:pt x="2478141" y="5220717"/>
                  <a:pt x="2482617" y="5222047"/>
                  <a:pt x="2491570" y="5222047"/>
                </a:cubicBezTo>
                <a:cubicBezTo>
                  <a:pt x="2505000" y="5224709"/>
                  <a:pt x="2527383" y="5224709"/>
                  <a:pt x="2545289" y="5222047"/>
                </a:cubicBezTo>
                <a:cubicBezTo>
                  <a:pt x="2558718" y="5222047"/>
                  <a:pt x="2572147" y="5226040"/>
                  <a:pt x="2590053" y="5223379"/>
                </a:cubicBezTo>
                <a:cubicBezTo>
                  <a:pt x="2590053" y="5224709"/>
                  <a:pt x="2603482" y="5228702"/>
                  <a:pt x="2607959" y="5230033"/>
                </a:cubicBezTo>
                <a:cubicBezTo>
                  <a:pt x="2625865" y="5234025"/>
                  <a:pt x="2625865" y="5234025"/>
                  <a:pt x="2639294" y="5228702"/>
                </a:cubicBezTo>
                <a:cubicBezTo>
                  <a:pt x="2643771" y="5227372"/>
                  <a:pt x="2648247" y="5226040"/>
                  <a:pt x="2643771" y="5224709"/>
                </a:cubicBezTo>
                <a:cubicBezTo>
                  <a:pt x="2639294" y="5223379"/>
                  <a:pt x="2639294" y="5222047"/>
                  <a:pt x="2630341" y="5222047"/>
                </a:cubicBezTo>
                <a:cubicBezTo>
                  <a:pt x="2616911" y="5222047"/>
                  <a:pt x="2603482" y="5222047"/>
                  <a:pt x="2590053" y="5222047"/>
                </a:cubicBezTo>
                <a:cubicBezTo>
                  <a:pt x="2576624" y="5216724"/>
                  <a:pt x="2558718" y="5214063"/>
                  <a:pt x="2531858" y="5214063"/>
                </a:cubicBezTo>
                <a:cubicBezTo>
                  <a:pt x="2522906" y="5214063"/>
                  <a:pt x="2513952" y="5214063"/>
                  <a:pt x="2505000" y="5214063"/>
                </a:cubicBezTo>
                <a:close/>
                <a:moveTo>
                  <a:pt x="548202" y="5204190"/>
                </a:moveTo>
                <a:lnTo>
                  <a:pt x="522629" y="5204190"/>
                </a:lnTo>
                <a:lnTo>
                  <a:pt x="523398" y="5204419"/>
                </a:lnTo>
                <a:lnTo>
                  <a:pt x="552823" y="5204419"/>
                </a:lnTo>
                <a:close/>
                <a:moveTo>
                  <a:pt x="428187" y="5203271"/>
                </a:moveTo>
                <a:lnTo>
                  <a:pt x="427451" y="5204419"/>
                </a:lnTo>
                <a:lnTo>
                  <a:pt x="453297" y="5204419"/>
                </a:lnTo>
                <a:lnTo>
                  <a:pt x="451554" y="5203618"/>
                </a:lnTo>
                <a:close/>
                <a:moveTo>
                  <a:pt x="346240" y="5194027"/>
                </a:moveTo>
                <a:lnTo>
                  <a:pt x="336218" y="5210074"/>
                </a:lnTo>
                <a:cubicBezTo>
                  <a:pt x="324315" y="5234223"/>
                  <a:pt x="309176" y="5256489"/>
                  <a:pt x="295657" y="5279696"/>
                </a:cubicBezTo>
                <a:lnTo>
                  <a:pt x="267276" y="5328410"/>
                </a:lnTo>
                <a:lnTo>
                  <a:pt x="335309" y="5328410"/>
                </a:lnTo>
                <a:lnTo>
                  <a:pt x="354320" y="5298332"/>
                </a:lnTo>
                <a:cubicBezTo>
                  <a:pt x="364100" y="5282011"/>
                  <a:pt x="373273" y="5265337"/>
                  <a:pt x="381798" y="5246990"/>
                </a:cubicBezTo>
                <a:lnTo>
                  <a:pt x="398833" y="5216368"/>
                </a:lnTo>
                <a:lnTo>
                  <a:pt x="389937" y="5215726"/>
                </a:lnTo>
                <a:cubicBezTo>
                  <a:pt x="383781" y="5214728"/>
                  <a:pt x="380423" y="5212731"/>
                  <a:pt x="373708" y="5208738"/>
                </a:cubicBezTo>
                <a:cubicBezTo>
                  <a:pt x="373708" y="5207408"/>
                  <a:pt x="373708" y="5206077"/>
                  <a:pt x="373708" y="5206077"/>
                </a:cubicBezTo>
                <a:lnTo>
                  <a:pt x="376498" y="5204419"/>
                </a:lnTo>
                <a:lnTo>
                  <a:pt x="405480" y="5204419"/>
                </a:lnTo>
                <a:lnTo>
                  <a:pt x="406299" y="5202945"/>
                </a:lnTo>
                <a:lnTo>
                  <a:pt x="400478" y="5202858"/>
                </a:lnTo>
                <a:lnTo>
                  <a:pt x="380967" y="5201760"/>
                </a:lnTo>
                <a:lnTo>
                  <a:pt x="387138" y="5198092"/>
                </a:lnTo>
                <a:lnTo>
                  <a:pt x="408999" y="5198092"/>
                </a:lnTo>
                <a:lnTo>
                  <a:pt x="410713" y="5195009"/>
                </a:lnTo>
                <a:lnTo>
                  <a:pt x="405044" y="5195429"/>
                </a:lnTo>
                <a:cubicBezTo>
                  <a:pt x="396091" y="5196761"/>
                  <a:pt x="387138" y="5196761"/>
                  <a:pt x="382662" y="5195429"/>
                </a:cubicBezTo>
                <a:cubicBezTo>
                  <a:pt x="369232" y="5194099"/>
                  <a:pt x="355803" y="5194099"/>
                  <a:pt x="346850" y="5194099"/>
                </a:cubicBezTo>
                <a:close/>
                <a:moveTo>
                  <a:pt x="5222730" y="5186014"/>
                </a:moveTo>
                <a:lnTo>
                  <a:pt x="5301977" y="5186283"/>
                </a:lnTo>
                <a:lnTo>
                  <a:pt x="5325778" y="5197218"/>
                </a:lnTo>
                <a:cubicBezTo>
                  <a:pt x="5330254" y="5199879"/>
                  <a:pt x="5339208" y="5198548"/>
                  <a:pt x="5343684" y="5198548"/>
                </a:cubicBezTo>
                <a:lnTo>
                  <a:pt x="5366112" y="5199761"/>
                </a:lnTo>
                <a:lnTo>
                  <a:pt x="5366112" y="5208625"/>
                </a:lnTo>
                <a:lnTo>
                  <a:pt x="5339119" y="5211300"/>
                </a:lnTo>
                <a:cubicBezTo>
                  <a:pt x="5334642" y="5212632"/>
                  <a:pt x="5325689" y="5213963"/>
                  <a:pt x="5316736" y="5213963"/>
                </a:cubicBezTo>
                <a:cubicBezTo>
                  <a:pt x="5285400" y="5215293"/>
                  <a:pt x="5254065" y="5213963"/>
                  <a:pt x="5231684" y="5207308"/>
                </a:cubicBezTo>
                <a:cubicBezTo>
                  <a:pt x="5218253" y="5204647"/>
                  <a:pt x="5209301" y="5204647"/>
                  <a:pt x="5195872" y="5205977"/>
                </a:cubicBezTo>
                <a:cubicBezTo>
                  <a:pt x="5177966" y="5208639"/>
                  <a:pt x="5164536" y="5208639"/>
                  <a:pt x="5146629" y="5205977"/>
                </a:cubicBezTo>
                <a:cubicBezTo>
                  <a:pt x="5137677" y="5204647"/>
                  <a:pt x="5128724" y="5204647"/>
                  <a:pt x="5119771" y="5205977"/>
                </a:cubicBezTo>
                <a:cubicBezTo>
                  <a:pt x="5106341" y="5208639"/>
                  <a:pt x="5083960" y="5205977"/>
                  <a:pt x="5066053" y="5209970"/>
                </a:cubicBezTo>
                <a:cubicBezTo>
                  <a:pt x="5061577" y="5211300"/>
                  <a:pt x="5043671" y="5209970"/>
                  <a:pt x="5034718" y="5208639"/>
                </a:cubicBezTo>
                <a:cubicBezTo>
                  <a:pt x="5007859" y="5204647"/>
                  <a:pt x="4985476" y="5204647"/>
                  <a:pt x="4958618" y="5204647"/>
                </a:cubicBezTo>
                <a:cubicBezTo>
                  <a:pt x="4945188" y="5204647"/>
                  <a:pt x="4927282" y="5205977"/>
                  <a:pt x="4913853" y="5203316"/>
                </a:cubicBezTo>
                <a:cubicBezTo>
                  <a:pt x="4909376" y="5201984"/>
                  <a:pt x="4904901" y="5201984"/>
                  <a:pt x="4900424" y="5204647"/>
                </a:cubicBezTo>
                <a:cubicBezTo>
                  <a:pt x="4891470" y="5212632"/>
                  <a:pt x="4882518" y="5212632"/>
                  <a:pt x="4855660" y="5209970"/>
                </a:cubicBezTo>
                <a:cubicBezTo>
                  <a:pt x="4851183" y="5208639"/>
                  <a:pt x="4842229" y="5208639"/>
                  <a:pt x="4837753" y="5205977"/>
                </a:cubicBezTo>
                <a:cubicBezTo>
                  <a:pt x="4851183" y="5199323"/>
                  <a:pt x="4873565" y="5197992"/>
                  <a:pt x="4900424" y="5197992"/>
                </a:cubicBezTo>
                <a:cubicBezTo>
                  <a:pt x="4981000" y="5197992"/>
                  <a:pt x="5066053" y="5197992"/>
                  <a:pt x="5146629" y="5197992"/>
                </a:cubicBezTo>
                <a:cubicBezTo>
                  <a:pt x="5173489" y="5197992"/>
                  <a:pt x="5195872" y="5193999"/>
                  <a:pt x="5222730" y="5195330"/>
                </a:cubicBezTo>
                <a:cubicBezTo>
                  <a:pt x="5227207" y="5195330"/>
                  <a:pt x="5231684" y="5192668"/>
                  <a:pt x="5236159" y="5192668"/>
                </a:cubicBezTo>
                <a:cubicBezTo>
                  <a:pt x="5240636" y="5193999"/>
                  <a:pt x="5240636" y="5191338"/>
                  <a:pt x="5240636" y="5190007"/>
                </a:cubicBezTo>
                <a:cubicBezTo>
                  <a:pt x="5240636" y="5190007"/>
                  <a:pt x="5240636" y="5188675"/>
                  <a:pt x="5236159" y="5188675"/>
                </a:cubicBezTo>
                <a:cubicBezTo>
                  <a:pt x="5227207" y="5188675"/>
                  <a:pt x="5222730" y="5190007"/>
                  <a:pt x="5218253" y="5187345"/>
                </a:cubicBezTo>
                <a:cubicBezTo>
                  <a:pt x="5222730" y="5187345"/>
                  <a:pt x="5222730" y="5186014"/>
                  <a:pt x="5222730" y="5186014"/>
                </a:cubicBezTo>
                <a:close/>
                <a:moveTo>
                  <a:pt x="1985839" y="5179911"/>
                </a:moveTo>
                <a:cubicBezTo>
                  <a:pt x="1976886" y="5179911"/>
                  <a:pt x="1967933" y="5181242"/>
                  <a:pt x="1963457" y="5182574"/>
                </a:cubicBezTo>
                <a:cubicBezTo>
                  <a:pt x="1941075" y="5187897"/>
                  <a:pt x="1918692" y="5189227"/>
                  <a:pt x="1896309" y="5189227"/>
                </a:cubicBezTo>
                <a:lnTo>
                  <a:pt x="1856555" y="5189227"/>
                </a:lnTo>
                <a:lnTo>
                  <a:pt x="1864864" y="5191438"/>
                </a:lnTo>
                <a:cubicBezTo>
                  <a:pt x="1869340" y="5192768"/>
                  <a:pt x="1878292" y="5194099"/>
                  <a:pt x="1887246" y="5194099"/>
                </a:cubicBezTo>
                <a:cubicBezTo>
                  <a:pt x="1896200" y="5194099"/>
                  <a:pt x="1909629" y="5194099"/>
                  <a:pt x="1923058" y="5195429"/>
                </a:cubicBezTo>
                <a:cubicBezTo>
                  <a:pt x="1927535" y="5196761"/>
                  <a:pt x="1936487" y="5196761"/>
                  <a:pt x="1945441" y="5195429"/>
                </a:cubicBezTo>
                <a:cubicBezTo>
                  <a:pt x="1949916" y="5192768"/>
                  <a:pt x="1958870" y="5194099"/>
                  <a:pt x="1963347" y="5194099"/>
                </a:cubicBezTo>
                <a:cubicBezTo>
                  <a:pt x="1972299" y="5194099"/>
                  <a:pt x="1976776" y="5192768"/>
                  <a:pt x="1976776" y="5195429"/>
                </a:cubicBezTo>
                <a:cubicBezTo>
                  <a:pt x="1976776" y="5198092"/>
                  <a:pt x="1972299" y="5198092"/>
                  <a:pt x="1963347" y="5198092"/>
                </a:cubicBezTo>
                <a:cubicBezTo>
                  <a:pt x="1949916" y="5198092"/>
                  <a:pt x="1936487" y="5198092"/>
                  <a:pt x="1927535" y="5198092"/>
                </a:cubicBezTo>
                <a:cubicBezTo>
                  <a:pt x="1918581" y="5198092"/>
                  <a:pt x="1912986" y="5199090"/>
                  <a:pt x="1910747" y="5200587"/>
                </a:cubicBezTo>
                <a:lnTo>
                  <a:pt x="1913823" y="5205617"/>
                </a:lnTo>
                <a:lnTo>
                  <a:pt x="2079845" y="5207860"/>
                </a:lnTo>
                <a:cubicBezTo>
                  <a:pt x="2079845" y="5207860"/>
                  <a:pt x="2079845" y="5206529"/>
                  <a:pt x="2084322" y="5206529"/>
                </a:cubicBezTo>
                <a:cubicBezTo>
                  <a:pt x="2079845" y="5203867"/>
                  <a:pt x="2075368" y="5205199"/>
                  <a:pt x="2066416" y="5205199"/>
                </a:cubicBezTo>
                <a:cubicBezTo>
                  <a:pt x="2061939" y="5205199"/>
                  <a:pt x="2061939" y="5203867"/>
                  <a:pt x="2061939" y="5203867"/>
                </a:cubicBezTo>
                <a:cubicBezTo>
                  <a:pt x="2061939" y="5202536"/>
                  <a:pt x="2061939" y="5199875"/>
                  <a:pt x="2066416" y="5201206"/>
                </a:cubicBezTo>
                <a:cubicBezTo>
                  <a:pt x="2070892" y="5201206"/>
                  <a:pt x="2075368" y="5198544"/>
                  <a:pt x="2079845" y="5198544"/>
                </a:cubicBezTo>
                <a:cubicBezTo>
                  <a:pt x="2106704" y="5199875"/>
                  <a:pt x="2129086" y="5195882"/>
                  <a:pt x="2155946" y="5195882"/>
                </a:cubicBezTo>
                <a:lnTo>
                  <a:pt x="2244489" y="5195882"/>
                </a:lnTo>
                <a:lnTo>
                  <a:pt x="2240888" y="5195429"/>
                </a:lnTo>
                <a:cubicBezTo>
                  <a:pt x="2227458" y="5196761"/>
                  <a:pt x="2218506" y="5192768"/>
                  <a:pt x="2205076" y="5194099"/>
                </a:cubicBezTo>
                <a:cubicBezTo>
                  <a:pt x="2196123" y="5194099"/>
                  <a:pt x="2182694" y="5192768"/>
                  <a:pt x="2173740" y="5195429"/>
                </a:cubicBezTo>
                <a:cubicBezTo>
                  <a:pt x="2169264" y="5196761"/>
                  <a:pt x="2164788" y="5195429"/>
                  <a:pt x="2155835" y="5195429"/>
                </a:cubicBezTo>
                <a:cubicBezTo>
                  <a:pt x="2160312" y="5192768"/>
                  <a:pt x="2169264" y="5191438"/>
                  <a:pt x="2169264" y="5190106"/>
                </a:cubicBezTo>
                <a:lnTo>
                  <a:pt x="2169602" y="5187897"/>
                </a:lnTo>
                <a:lnTo>
                  <a:pt x="2155946" y="5187897"/>
                </a:lnTo>
                <a:cubicBezTo>
                  <a:pt x="2138039" y="5185235"/>
                  <a:pt x="2124610" y="5185235"/>
                  <a:pt x="2106704" y="5187897"/>
                </a:cubicBezTo>
                <a:cubicBezTo>
                  <a:pt x="2093274" y="5189227"/>
                  <a:pt x="2084322" y="5189227"/>
                  <a:pt x="2070892" y="5186566"/>
                </a:cubicBezTo>
                <a:cubicBezTo>
                  <a:pt x="2048510" y="5179911"/>
                  <a:pt x="2017175" y="5178581"/>
                  <a:pt x="1985839" y="5179911"/>
                </a:cubicBezTo>
                <a:close/>
                <a:moveTo>
                  <a:pt x="1195951" y="5169841"/>
                </a:moveTo>
                <a:lnTo>
                  <a:pt x="1170521" y="5170144"/>
                </a:lnTo>
                <a:cubicBezTo>
                  <a:pt x="1152616" y="5170144"/>
                  <a:pt x="1139186" y="5170144"/>
                  <a:pt x="1121280" y="5170144"/>
                </a:cubicBezTo>
                <a:lnTo>
                  <a:pt x="1085663" y="5173258"/>
                </a:lnTo>
                <a:lnTo>
                  <a:pt x="1130832" y="5173258"/>
                </a:lnTo>
                <a:close/>
                <a:moveTo>
                  <a:pt x="1298101" y="5166649"/>
                </a:moveTo>
                <a:cubicBezTo>
                  <a:pt x="1293624" y="5167481"/>
                  <a:pt x="1289148" y="5168812"/>
                  <a:pt x="1282434" y="5168812"/>
                </a:cubicBezTo>
                <a:lnTo>
                  <a:pt x="1252157" y="5169172"/>
                </a:lnTo>
                <a:lnTo>
                  <a:pt x="1283032" y="5171926"/>
                </a:lnTo>
                <a:cubicBezTo>
                  <a:pt x="1291985" y="5174588"/>
                  <a:pt x="1309891" y="5177249"/>
                  <a:pt x="1323320" y="5174588"/>
                </a:cubicBezTo>
                <a:cubicBezTo>
                  <a:pt x="1345703" y="5179911"/>
                  <a:pt x="1368086" y="5177249"/>
                  <a:pt x="1385992" y="5177249"/>
                </a:cubicBezTo>
                <a:lnTo>
                  <a:pt x="1397387" y="5177024"/>
                </a:lnTo>
                <a:lnTo>
                  <a:pt x="1394346" y="5176797"/>
                </a:lnTo>
                <a:cubicBezTo>
                  <a:pt x="1389869" y="5174135"/>
                  <a:pt x="1398821" y="5171474"/>
                  <a:pt x="1389869" y="5168812"/>
                </a:cubicBezTo>
                <a:cubicBezTo>
                  <a:pt x="1376440" y="5168812"/>
                  <a:pt x="1363010" y="5168812"/>
                  <a:pt x="1349580" y="5168812"/>
                </a:cubicBezTo>
                <a:cubicBezTo>
                  <a:pt x="1340627" y="5167481"/>
                  <a:pt x="1327198" y="5170144"/>
                  <a:pt x="1313769" y="5167481"/>
                </a:cubicBezTo>
                <a:cubicBezTo>
                  <a:pt x="1307053" y="5165485"/>
                  <a:pt x="1302578" y="5165818"/>
                  <a:pt x="1298101" y="5166649"/>
                </a:cubicBezTo>
                <a:close/>
                <a:moveTo>
                  <a:pt x="584103" y="5162158"/>
                </a:moveTo>
                <a:lnTo>
                  <a:pt x="559861" y="5166276"/>
                </a:lnTo>
                <a:lnTo>
                  <a:pt x="575750" y="5169265"/>
                </a:lnTo>
                <a:lnTo>
                  <a:pt x="580224" y="5170595"/>
                </a:lnTo>
                <a:lnTo>
                  <a:pt x="579738" y="5170595"/>
                </a:lnTo>
                <a:lnTo>
                  <a:pt x="534435" y="5170595"/>
                </a:lnTo>
                <a:lnTo>
                  <a:pt x="521432" y="5172805"/>
                </a:lnTo>
                <a:cubicBezTo>
                  <a:pt x="516956" y="5172805"/>
                  <a:pt x="512479" y="5174135"/>
                  <a:pt x="512479" y="5175467"/>
                </a:cubicBezTo>
                <a:cubicBezTo>
                  <a:pt x="512479" y="5176797"/>
                  <a:pt x="516956" y="5176797"/>
                  <a:pt x="521432" y="5178128"/>
                </a:cubicBezTo>
                <a:cubicBezTo>
                  <a:pt x="539339" y="5178128"/>
                  <a:pt x="561721" y="5183452"/>
                  <a:pt x="584103" y="5179460"/>
                </a:cubicBezTo>
                <a:cubicBezTo>
                  <a:pt x="588580" y="5179460"/>
                  <a:pt x="597533" y="5179460"/>
                  <a:pt x="597533" y="5180790"/>
                </a:cubicBezTo>
                <a:cubicBezTo>
                  <a:pt x="597533" y="5184783"/>
                  <a:pt x="610962" y="5184783"/>
                  <a:pt x="619916" y="5184783"/>
                </a:cubicBezTo>
                <a:cubicBezTo>
                  <a:pt x="624391" y="5184783"/>
                  <a:pt x="627748" y="5185449"/>
                  <a:pt x="629427" y="5186447"/>
                </a:cubicBezTo>
                <a:lnTo>
                  <a:pt x="629205" y="5187897"/>
                </a:lnTo>
                <a:lnTo>
                  <a:pt x="642408" y="5187897"/>
                </a:lnTo>
                <a:cubicBezTo>
                  <a:pt x="655837" y="5185235"/>
                  <a:pt x="678219" y="5187897"/>
                  <a:pt x="696126" y="5183904"/>
                </a:cubicBezTo>
                <a:cubicBezTo>
                  <a:pt x="700602" y="5182574"/>
                  <a:pt x="718508" y="5183904"/>
                  <a:pt x="727460" y="5185235"/>
                </a:cubicBezTo>
                <a:cubicBezTo>
                  <a:pt x="754320" y="5189227"/>
                  <a:pt x="776703" y="5189227"/>
                  <a:pt x="803561" y="5189227"/>
                </a:cubicBezTo>
                <a:cubicBezTo>
                  <a:pt x="816990" y="5189227"/>
                  <a:pt x="834896" y="5187897"/>
                  <a:pt x="848326" y="5190558"/>
                </a:cubicBezTo>
                <a:cubicBezTo>
                  <a:pt x="852802" y="5191890"/>
                  <a:pt x="857278" y="5191890"/>
                  <a:pt x="861755" y="5189227"/>
                </a:cubicBezTo>
                <a:cubicBezTo>
                  <a:pt x="870708" y="5181242"/>
                  <a:pt x="879661" y="5181242"/>
                  <a:pt x="906519" y="5183904"/>
                </a:cubicBezTo>
                <a:cubicBezTo>
                  <a:pt x="910996" y="5185235"/>
                  <a:pt x="919950" y="5185235"/>
                  <a:pt x="924425" y="5187897"/>
                </a:cubicBezTo>
                <a:cubicBezTo>
                  <a:pt x="910996" y="5194551"/>
                  <a:pt x="888613" y="5195882"/>
                  <a:pt x="861755" y="5195882"/>
                </a:cubicBezTo>
                <a:lnTo>
                  <a:pt x="704093" y="5195882"/>
                </a:lnTo>
                <a:lnTo>
                  <a:pt x="715040" y="5197259"/>
                </a:lnTo>
                <a:cubicBezTo>
                  <a:pt x="717277" y="5198757"/>
                  <a:pt x="718397" y="5200754"/>
                  <a:pt x="722874" y="5202084"/>
                </a:cubicBezTo>
                <a:cubicBezTo>
                  <a:pt x="727350" y="5203415"/>
                  <a:pt x="736303" y="5203415"/>
                  <a:pt x="740780" y="5203415"/>
                </a:cubicBezTo>
                <a:cubicBezTo>
                  <a:pt x="763161" y="5203415"/>
                  <a:pt x="785544" y="5203415"/>
                  <a:pt x="812403" y="5203415"/>
                </a:cubicBezTo>
                <a:cubicBezTo>
                  <a:pt x="834785" y="5203415"/>
                  <a:pt x="861644" y="5203415"/>
                  <a:pt x="888504" y="5203415"/>
                </a:cubicBezTo>
                <a:cubicBezTo>
                  <a:pt x="888504" y="5203415"/>
                  <a:pt x="888504" y="5204747"/>
                  <a:pt x="888504" y="5204747"/>
                </a:cubicBezTo>
                <a:cubicBezTo>
                  <a:pt x="866121" y="5204747"/>
                  <a:pt x="839262" y="5204747"/>
                  <a:pt x="812403" y="5206077"/>
                </a:cubicBezTo>
                <a:cubicBezTo>
                  <a:pt x="821356" y="5207408"/>
                  <a:pt x="825833" y="5210070"/>
                  <a:pt x="830309" y="5210070"/>
                </a:cubicBezTo>
                <a:lnTo>
                  <a:pt x="903757" y="5212254"/>
                </a:lnTo>
                <a:lnTo>
                  <a:pt x="996049" y="5205199"/>
                </a:lnTo>
                <a:cubicBezTo>
                  <a:pt x="1027385" y="5205199"/>
                  <a:pt x="1054243" y="5205199"/>
                  <a:pt x="1085578" y="5205199"/>
                </a:cubicBezTo>
                <a:cubicBezTo>
                  <a:pt x="1090055" y="5205199"/>
                  <a:pt x="1099009" y="5206529"/>
                  <a:pt x="1103484" y="5203867"/>
                </a:cubicBezTo>
                <a:cubicBezTo>
                  <a:pt x="1107961" y="5201206"/>
                  <a:pt x="1099009" y="5198544"/>
                  <a:pt x="1094532" y="5198544"/>
                </a:cubicBezTo>
                <a:cubicBezTo>
                  <a:pt x="1076626" y="5197213"/>
                  <a:pt x="1063197" y="5194551"/>
                  <a:pt x="1045291" y="5193220"/>
                </a:cubicBezTo>
                <a:cubicBezTo>
                  <a:pt x="1022908" y="5191890"/>
                  <a:pt x="1000526" y="5191890"/>
                  <a:pt x="978143" y="5187897"/>
                </a:cubicBezTo>
                <a:cubicBezTo>
                  <a:pt x="987096" y="5186566"/>
                  <a:pt x="987096" y="5183904"/>
                  <a:pt x="996049" y="5183904"/>
                </a:cubicBezTo>
                <a:cubicBezTo>
                  <a:pt x="1013955" y="5183904"/>
                  <a:pt x="1027385" y="5179911"/>
                  <a:pt x="1040814" y="5178581"/>
                </a:cubicBezTo>
                <a:lnTo>
                  <a:pt x="1044996" y="5176716"/>
                </a:lnTo>
                <a:lnTo>
                  <a:pt x="1037502" y="5173373"/>
                </a:lnTo>
                <a:lnTo>
                  <a:pt x="1036337" y="5173258"/>
                </a:lnTo>
                <a:lnTo>
                  <a:pt x="1037243" y="5173258"/>
                </a:lnTo>
                <a:lnTo>
                  <a:pt x="1036227" y="5172805"/>
                </a:lnTo>
                <a:cubicBezTo>
                  <a:pt x="1027274" y="5169478"/>
                  <a:pt x="1021679" y="5167815"/>
                  <a:pt x="1014964" y="5167648"/>
                </a:cubicBezTo>
                <a:lnTo>
                  <a:pt x="987201" y="5171445"/>
                </a:lnTo>
                <a:lnTo>
                  <a:pt x="1005491" y="5173258"/>
                </a:lnTo>
                <a:lnTo>
                  <a:pt x="1018431" y="5173258"/>
                </a:lnTo>
                <a:cubicBezTo>
                  <a:pt x="1007240" y="5171927"/>
                  <a:pt x="996049" y="5172592"/>
                  <a:pt x="984299" y="5173423"/>
                </a:cubicBezTo>
                <a:lnTo>
                  <a:pt x="971116" y="5173833"/>
                </a:lnTo>
                <a:lnTo>
                  <a:pt x="951174" y="5176797"/>
                </a:lnTo>
                <a:cubicBezTo>
                  <a:pt x="937745" y="5178128"/>
                  <a:pt x="928791" y="5180790"/>
                  <a:pt x="919839" y="5179460"/>
                </a:cubicBezTo>
                <a:cubicBezTo>
                  <a:pt x="897456" y="5176797"/>
                  <a:pt x="870598" y="5176797"/>
                  <a:pt x="857168" y="5168812"/>
                </a:cubicBezTo>
                <a:cubicBezTo>
                  <a:pt x="848215" y="5164819"/>
                  <a:pt x="834785" y="5162158"/>
                  <a:pt x="821356" y="5163489"/>
                </a:cubicBezTo>
                <a:cubicBezTo>
                  <a:pt x="812403" y="5166151"/>
                  <a:pt x="803450" y="5166151"/>
                  <a:pt x="794498" y="5166151"/>
                </a:cubicBezTo>
                <a:cubicBezTo>
                  <a:pt x="781067" y="5166151"/>
                  <a:pt x="772115" y="5167481"/>
                  <a:pt x="772115" y="5170144"/>
                </a:cubicBezTo>
                <a:cubicBezTo>
                  <a:pt x="767638" y="5172805"/>
                  <a:pt x="763161" y="5174135"/>
                  <a:pt x="763161" y="5176797"/>
                </a:cubicBezTo>
                <a:cubicBezTo>
                  <a:pt x="754209" y="5182121"/>
                  <a:pt x="736303" y="5180790"/>
                  <a:pt x="727350" y="5176797"/>
                </a:cubicBezTo>
                <a:cubicBezTo>
                  <a:pt x="722874" y="5174135"/>
                  <a:pt x="718397" y="5170144"/>
                  <a:pt x="709444" y="5170144"/>
                </a:cubicBezTo>
                <a:cubicBezTo>
                  <a:pt x="696015" y="5170144"/>
                  <a:pt x="687062" y="5170144"/>
                  <a:pt x="678109" y="5171474"/>
                </a:cubicBezTo>
                <a:cubicBezTo>
                  <a:pt x="664680" y="5174135"/>
                  <a:pt x="642297" y="5171474"/>
                  <a:pt x="628868" y="5175467"/>
                </a:cubicBezTo>
                <a:cubicBezTo>
                  <a:pt x="624391" y="5175467"/>
                  <a:pt x="619916" y="5175467"/>
                  <a:pt x="615439" y="5174135"/>
                </a:cubicBezTo>
                <a:cubicBezTo>
                  <a:pt x="602008" y="5171474"/>
                  <a:pt x="597533" y="5168812"/>
                  <a:pt x="597533" y="5164819"/>
                </a:cubicBezTo>
                <a:cubicBezTo>
                  <a:pt x="597533" y="5163489"/>
                  <a:pt x="593056" y="5160826"/>
                  <a:pt x="584103" y="5162158"/>
                </a:cubicBezTo>
                <a:close/>
                <a:moveTo>
                  <a:pt x="493262" y="5160875"/>
                </a:moveTo>
                <a:lnTo>
                  <a:pt x="490843" y="5165308"/>
                </a:lnTo>
                <a:lnTo>
                  <a:pt x="494484" y="5164263"/>
                </a:lnTo>
                <a:cubicBezTo>
                  <a:pt x="494484" y="5164263"/>
                  <a:pt x="494484" y="5162932"/>
                  <a:pt x="494484" y="5161601"/>
                </a:cubicBezTo>
                <a:close/>
                <a:moveTo>
                  <a:pt x="465193" y="5145060"/>
                </a:moveTo>
                <a:lnTo>
                  <a:pt x="450422" y="5162631"/>
                </a:lnTo>
                <a:cubicBezTo>
                  <a:pt x="450422" y="5162631"/>
                  <a:pt x="448168" y="5166499"/>
                  <a:pt x="445915" y="5170368"/>
                </a:cubicBezTo>
                <a:lnTo>
                  <a:pt x="443093" y="5175714"/>
                </a:lnTo>
                <a:lnTo>
                  <a:pt x="462590" y="5173414"/>
                </a:lnTo>
                <a:lnTo>
                  <a:pt x="482012" y="5167841"/>
                </a:lnTo>
                <a:lnTo>
                  <a:pt x="487540" y="5158352"/>
                </a:lnTo>
                <a:lnTo>
                  <a:pt x="487984" y="5157736"/>
                </a:lnTo>
                <a:lnTo>
                  <a:pt x="476578" y="5150955"/>
                </a:lnTo>
                <a:cubicBezTo>
                  <a:pt x="476578" y="5148958"/>
                  <a:pt x="473221" y="5146962"/>
                  <a:pt x="468185" y="5145464"/>
                </a:cubicBezTo>
                <a:close/>
                <a:moveTo>
                  <a:pt x="1448551" y="5118239"/>
                </a:moveTo>
                <a:cubicBezTo>
                  <a:pt x="1444074" y="5116908"/>
                  <a:pt x="1435122" y="5120901"/>
                  <a:pt x="1421693" y="5119569"/>
                </a:cubicBezTo>
                <a:lnTo>
                  <a:pt x="1419485" y="5120225"/>
                </a:lnTo>
                <a:lnTo>
                  <a:pt x="1443165" y="5121378"/>
                </a:lnTo>
                <a:cubicBezTo>
                  <a:pt x="1452678" y="5120546"/>
                  <a:pt x="1461630" y="5119215"/>
                  <a:pt x="1470584" y="5119881"/>
                </a:cubicBezTo>
                <a:lnTo>
                  <a:pt x="1471870" y="5119625"/>
                </a:lnTo>
                <a:close/>
                <a:moveTo>
                  <a:pt x="424538" y="5115445"/>
                </a:moveTo>
                <a:lnTo>
                  <a:pt x="417032" y="5124723"/>
                </a:lnTo>
                <a:lnTo>
                  <a:pt x="429278" y="5125217"/>
                </a:lnTo>
                <a:lnTo>
                  <a:pt x="435877" y="5115484"/>
                </a:lnTo>
                <a:close/>
                <a:moveTo>
                  <a:pt x="395737" y="5115348"/>
                </a:moveTo>
                <a:lnTo>
                  <a:pt x="377760" y="5146201"/>
                </a:lnTo>
                <a:lnTo>
                  <a:pt x="356528" y="5177572"/>
                </a:lnTo>
                <a:lnTo>
                  <a:pt x="420412" y="5177572"/>
                </a:lnTo>
                <a:lnTo>
                  <a:pt x="427505" y="5164823"/>
                </a:lnTo>
                <a:cubicBezTo>
                  <a:pt x="432013" y="5157085"/>
                  <a:pt x="432650" y="5152277"/>
                  <a:pt x="431672" y="5146527"/>
                </a:cubicBezTo>
                <a:cubicBezTo>
                  <a:pt x="432311" y="5141717"/>
                  <a:pt x="428442" y="5144644"/>
                  <a:pt x="424573" y="5147571"/>
                </a:cubicBezTo>
                <a:cubicBezTo>
                  <a:pt x="420066" y="5155306"/>
                  <a:pt x="415559" y="5163043"/>
                  <a:pt x="409435" y="5169837"/>
                </a:cubicBezTo>
                <a:cubicBezTo>
                  <a:pt x="410073" y="5165028"/>
                  <a:pt x="410711" y="5160219"/>
                  <a:pt x="412966" y="5156351"/>
                </a:cubicBezTo>
                <a:lnTo>
                  <a:pt x="421478" y="5138770"/>
                </a:lnTo>
                <a:lnTo>
                  <a:pt x="417824" y="5137479"/>
                </a:lnTo>
                <a:lnTo>
                  <a:pt x="412061" y="5130281"/>
                </a:lnTo>
                <a:lnTo>
                  <a:pt x="396809" y="5146938"/>
                </a:lnTo>
                <a:lnTo>
                  <a:pt x="408157" y="5126413"/>
                </a:lnTo>
                <a:lnTo>
                  <a:pt x="403278" y="5124170"/>
                </a:lnTo>
                <a:lnTo>
                  <a:pt x="409264" y="5124411"/>
                </a:lnTo>
                <a:lnTo>
                  <a:pt x="414240" y="5115411"/>
                </a:lnTo>
                <a:close/>
                <a:moveTo>
                  <a:pt x="2565910" y="5111715"/>
                </a:moveTo>
                <a:lnTo>
                  <a:pt x="2549764" y="5112916"/>
                </a:lnTo>
                <a:cubicBezTo>
                  <a:pt x="2518429" y="5112916"/>
                  <a:pt x="2491570" y="5112916"/>
                  <a:pt x="2460235" y="5112916"/>
                </a:cubicBezTo>
                <a:lnTo>
                  <a:pt x="2451226" y="5113603"/>
                </a:lnTo>
                <a:lnTo>
                  <a:pt x="2508716" y="5115313"/>
                </a:lnTo>
                <a:cubicBezTo>
                  <a:pt x="2508716" y="5115313"/>
                  <a:pt x="2513193" y="5115313"/>
                  <a:pt x="2513193" y="5115313"/>
                </a:cubicBezTo>
                <a:cubicBezTo>
                  <a:pt x="2535574" y="5120638"/>
                  <a:pt x="2553480" y="5113983"/>
                  <a:pt x="2571386" y="5115313"/>
                </a:cubicBezTo>
                <a:cubicBezTo>
                  <a:pt x="2575863" y="5115313"/>
                  <a:pt x="2580339" y="5113983"/>
                  <a:pt x="2584816" y="5112652"/>
                </a:cubicBezTo>
                <a:close/>
                <a:moveTo>
                  <a:pt x="570505" y="5103599"/>
                </a:moveTo>
                <a:lnTo>
                  <a:pt x="539339" y="5103599"/>
                </a:lnTo>
                <a:lnTo>
                  <a:pt x="514607" y="5104464"/>
                </a:lnTo>
                <a:lnTo>
                  <a:pt x="506844" y="5117791"/>
                </a:lnTo>
                <a:cubicBezTo>
                  <a:pt x="505228" y="5116850"/>
                  <a:pt x="503613" y="5115909"/>
                  <a:pt x="501997" y="5114967"/>
                </a:cubicBezTo>
                <a:lnTo>
                  <a:pt x="507982" y="5104695"/>
                </a:lnTo>
                <a:lnTo>
                  <a:pt x="488100" y="5105391"/>
                </a:lnTo>
                <a:lnTo>
                  <a:pt x="478443" y="5121967"/>
                </a:lnTo>
                <a:lnTo>
                  <a:pt x="476132" y="5126016"/>
                </a:lnTo>
                <a:lnTo>
                  <a:pt x="575150" y="5123562"/>
                </a:lnTo>
                <a:cubicBezTo>
                  <a:pt x="597533" y="5123562"/>
                  <a:pt x="624391" y="5124893"/>
                  <a:pt x="642297" y="5127555"/>
                </a:cubicBezTo>
                <a:cubicBezTo>
                  <a:pt x="664680" y="5128885"/>
                  <a:pt x="687062" y="5130217"/>
                  <a:pt x="704968" y="5128885"/>
                </a:cubicBezTo>
                <a:cubicBezTo>
                  <a:pt x="722874" y="5126224"/>
                  <a:pt x="745257" y="5127555"/>
                  <a:pt x="763161" y="5124893"/>
                </a:cubicBezTo>
                <a:lnTo>
                  <a:pt x="865153" y="5117095"/>
                </a:lnTo>
                <a:lnTo>
                  <a:pt x="854169" y="5114222"/>
                </a:lnTo>
                <a:cubicBezTo>
                  <a:pt x="845215" y="5110229"/>
                  <a:pt x="831786" y="5107568"/>
                  <a:pt x="818357" y="5108899"/>
                </a:cubicBezTo>
                <a:cubicBezTo>
                  <a:pt x="809403" y="5111561"/>
                  <a:pt x="800451" y="5111561"/>
                  <a:pt x="791498" y="5111561"/>
                </a:cubicBezTo>
                <a:cubicBezTo>
                  <a:pt x="778068" y="5111561"/>
                  <a:pt x="769115" y="5112892"/>
                  <a:pt x="769115" y="5115554"/>
                </a:cubicBezTo>
                <a:lnTo>
                  <a:pt x="760182" y="5122192"/>
                </a:lnTo>
                <a:lnTo>
                  <a:pt x="724309" y="5122192"/>
                </a:lnTo>
                <a:lnTo>
                  <a:pt x="706445" y="5115554"/>
                </a:lnTo>
                <a:cubicBezTo>
                  <a:pt x="693016" y="5115554"/>
                  <a:pt x="684062" y="5115554"/>
                  <a:pt x="675110" y="5116884"/>
                </a:cubicBezTo>
                <a:cubicBezTo>
                  <a:pt x="661680" y="5119545"/>
                  <a:pt x="639298" y="5116884"/>
                  <a:pt x="625868" y="5120877"/>
                </a:cubicBezTo>
                <a:cubicBezTo>
                  <a:pt x="621391" y="5120877"/>
                  <a:pt x="616916" y="5120877"/>
                  <a:pt x="612439" y="5119545"/>
                </a:cubicBezTo>
                <a:cubicBezTo>
                  <a:pt x="599009" y="5116884"/>
                  <a:pt x="594533" y="5114222"/>
                  <a:pt x="594533" y="5110229"/>
                </a:cubicBezTo>
                <a:cubicBezTo>
                  <a:pt x="594533" y="5108899"/>
                  <a:pt x="590056" y="5106237"/>
                  <a:pt x="581104" y="5107568"/>
                </a:cubicBezTo>
                <a:lnTo>
                  <a:pt x="570505" y="5109369"/>
                </a:lnTo>
                <a:close/>
                <a:moveTo>
                  <a:pt x="2309739" y="5098193"/>
                </a:moveTo>
                <a:lnTo>
                  <a:pt x="2309739" y="5103599"/>
                </a:lnTo>
                <a:lnTo>
                  <a:pt x="2325941" y="5103599"/>
                </a:lnTo>
                <a:lnTo>
                  <a:pt x="2332338" y="5103336"/>
                </a:lnTo>
                <a:lnTo>
                  <a:pt x="2320704" y="5103336"/>
                </a:lnTo>
                <a:cubicBezTo>
                  <a:pt x="2316228" y="5103336"/>
                  <a:pt x="2311751" y="5103336"/>
                  <a:pt x="2311751" y="5102004"/>
                </a:cubicBezTo>
                <a:cubicBezTo>
                  <a:pt x="2311751" y="5100674"/>
                  <a:pt x="2310631" y="5099342"/>
                  <a:pt x="2310631" y="5098344"/>
                </a:cubicBezTo>
                <a:lnTo>
                  <a:pt x="2311015" y="5098230"/>
                </a:lnTo>
                <a:close/>
                <a:moveTo>
                  <a:pt x="1548131" y="5094595"/>
                </a:moveTo>
                <a:lnTo>
                  <a:pt x="1547529" y="5094595"/>
                </a:lnTo>
                <a:lnTo>
                  <a:pt x="1547593" y="5094616"/>
                </a:lnTo>
                <a:close/>
                <a:moveTo>
                  <a:pt x="2341608" y="5090289"/>
                </a:moveTo>
                <a:lnTo>
                  <a:pt x="2327924" y="5096102"/>
                </a:lnTo>
                <a:lnTo>
                  <a:pt x="2343086" y="5095350"/>
                </a:lnTo>
                <a:lnTo>
                  <a:pt x="2380628" y="5097582"/>
                </a:lnTo>
                <a:lnTo>
                  <a:pt x="2388611" y="5095614"/>
                </a:lnTo>
                <a:cubicBezTo>
                  <a:pt x="2384135" y="5092952"/>
                  <a:pt x="2375182" y="5092952"/>
                  <a:pt x="2370705" y="5091621"/>
                </a:cubicBezTo>
                <a:cubicBezTo>
                  <a:pt x="2357276" y="5090289"/>
                  <a:pt x="2348322" y="5089624"/>
                  <a:pt x="2341608" y="5090289"/>
                </a:cubicBezTo>
                <a:close/>
                <a:moveTo>
                  <a:pt x="1909629" y="5087628"/>
                </a:moveTo>
                <a:cubicBezTo>
                  <a:pt x="1900675" y="5087628"/>
                  <a:pt x="1891723" y="5088959"/>
                  <a:pt x="1887246" y="5090291"/>
                </a:cubicBezTo>
                <a:cubicBezTo>
                  <a:pt x="1864864" y="5095614"/>
                  <a:pt x="1842481" y="5096944"/>
                  <a:pt x="1820099" y="5096944"/>
                </a:cubicBezTo>
                <a:lnTo>
                  <a:pt x="1798413" y="5096944"/>
                </a:lnTo>
                <a:lnTo>
                  <a:pt x="1797366" y="5097256"/>
                </a:lnTo>
                <a:lnTo>
                  <a:pt x="1774332" y="5096944"/>
                </a:lnTo>
                <a:lnTo>
                  <a:pt x="1748476" y="5096944"/>
                </a:lnTo>
                <a:lnTo>
                  <a:pt x="1741358" y="5096499"/>
                </a:lnTo>
                <a:lnTo>
                  <a:pt x="1600401" y="5094595"/>
                </a:lnTo>
                <a:lnTo>
                  <a:pt x="1596275" y="5094595"/>
                </a:lnTo>
                <a:lnTo>
                  <a:pt x="1596275" y="5098275"/>
                </a:lnTo>
                <a:cubicBezTo>
                  <a:pt x="1591798" y="5098275"/>
                  <a:pt x="1587321" y="5098275"/>
                  <a:pt x="1578369" y="5098275"/>
                </a:cubicBezTo>
                <a:cubicBezTo>
                  <a:pt x="1564940" y="5098275"/>
                  <a:pt x="1560463" y="5099607"/>
                  <a:pt x="1564940" y="5103599"/>
                </a:cubicBezTo>
                <a:cubicBezTo>
                  <a:pt x="1542557" y="5102268"/>
                  <a:pt x="1524651" y="5107592"/>
                  <a:pt x="1502269" y="5106261"/>
                </a:cubicBezTo>
                <a:cubicBezTo>
                  <a:pt x="1479887" y="5098275"/>
                  <a:pt x="1444074" y="5098275"/>
                  <a:pt x="1412739" y="5099607"/>
                </a:cubicBezTo>
                <a:cubicBezTo>
                  <a:pt x="1408262" y="5099607"/>
                  <a:pt x="1408262" y="5100937"/>
                  <a:pt x="1408262" y="5102268"/>
                </a:cubicBezTo>
                <a:cubicBezTo>
                  <a:pt x="1412739" y="5104930"/>
                  <a:pt x="1421693" y="5106261"/>
                  <a:pt x="1430645" y="5106261"/>
                </a:cubicBezTo>
                <a:cubicBezTo>
                  <a:pt x="1444074" y="5104930"/>
                  <a:pt x="1457505" y="5106261"/>
                  <a:pt x="1466457" y="5106261"/>
                </a:cubicBezTo>
                <a:lnTo>
                  <a:pt x="1499588" y="5107492"/>
                </a:lnTo>
                <a:lnTo>
                  <a:pt x="1564589" y="5106572"/>
                </a:lnTo>
                <a:cubicBezTo>
                  <a:pt x="1604878" y="5103911"/>
                  <a:pt x="1640689" y="5105241"/>
                  <a:pt x="1680978" y="5106572"/>
                </a:cubicBezTo>
                <a:cubicBezTo>
                  <a:pt x="1716790" y="5106572"/>
                  <a:pt x="1752602" y="5103911"/>
                  <a:pt x="1788413" y="5107903"/>
                </a:cubicBezTo>
                <a:cubicBezTo>
                  <a:pt x="1792890" y="5109234"/>
                  <a:pt x="1797366" y="5109234"/>
                  <a:pt x="1801842" y="5107903"/>
                </a:cubicBezTo>
                <a:cubicBezTo>
                  <a:pt x="1837654" y="5103911"/>
                  <a:pt x="1873466" y="5106572"/>
                  <a:pt x="1909278" y="5105241"/>
                </a:cubicBezTo>
                <a:cubicBezTo>
                  <a:pt x="1931661" y="5105241"/>
                  <a:pt x="1958520" y="5106572"/>
                  <a:pt x="1976426" y="5109234"/>
                </a:cubicBezTo>
                <a:lnTo>
                  <a:pt x="1989224" y="5109506"/>
                </a:lnTo>
                <a:lnTo>
                  <a:pt x="1990205" y="5108923"/>
                </a:lnTo>
                <a:cubicBezTo>
                  <a:pt x="1994681" y="5108923"/>
                  <a:pt x="1999158" y="5106261"/>
                  <a:pt x="2003635" y="5106261"/>
                </a:cubicBezTo>
                <a:cubicBezTo>
                  <a:pt x="2030493" y="5107592"/>
                  <a:pt x="2052876" y="5103599"/>
                  <a:pt x="2079735" y="5103599"/>
                </a:cubicBezTo>
                <a:lnTo>
                  <a:pt x="2136171" y="5103599"/>
                </a:lnTo>
                <a:lnTo>
                  <a:pt x="2241346" y="5095559"/>
                </a:lnTo>
                <a:lnTo>
                  <a:pt x="2191646" y="5092952"/>
                </a:lnTo>
                <a:cubicBezTo>
                  <a:pt x="2182694" y="5091621"/>
                  <a:pt x="2164788" y="5090291"/>
                  <a:pt x="2160312" y="5091621"/>
                </a:cubicBezTo>
                <a:cubicBezTo>
                  <a:pt x="2142405" y="5095614"/>
                  <a:pt x="2120023" y="5092952"/>
                  <a:pt x="2106594" y="5095614"/>
                </a:cubicBezTo>
                <a:cubicBezTo>
                  <a:pt x="2097640" y="5096944"/>
                  <a:pt x="2088688" y="5096944"/>
                  <a:pt x="2079735" y="5095614"/>
                </a:cubicBezTo>
                <a:cubicBezTo>
                  <a:pt x="2061828" y="5092952"/>
                  <a:pt x="2048399" y="5092952"/>
                  <a:pt x="2030493" y="5095614"/>
                </a:cubicBezTo>
                <a:cubicBezTo>
                  <a:pt x="2017064" y="5096944"/>
                  <a:pt x="2008111" y="5096944"/>
                  <a:pt x="1994681" y="5094283"/>
                </a:cubicBezTo>
                <a:cubicBezTo>
                  <a:pt x="1972299" y="5087628"/>
                  <a:pt x="1940964" y="5086298"/>
                  <a:pt x="1909629" y="5087628"/>
                </a:cubicBezTo>
                <a:close/>
                <a:moveTo>
                  <a:pt x="2535015" y="5087199"/>
                </a:moveTo>
                <a:cubicBezTo>
                  <a:pt x="2526622" y="5087032"/>
                  <a:pt x="2517669" y="5087365"/>
                  <a:pt x="2508716" y="5087365"/>
                </a:cubicBezTo>
                <a:lnTo>
                  <a:pt x="2496027" y="5087365"/>
                </a:lnTo>
                <a:lnTo>
                  <a:pt x="2460235" y="5091621"/>
                </a:lnTo>
                <a:cubicBezTo>
                  <a:pt x="2451282" y="5091621"/>
                  <a:pt x="2451282" y="5094283"/>
                  <a:pt x="2442329" y="5095614"/>
                </a:cubicBezTo>
                <a:cubicBezTo>
                  <a:pt x="2464712" y="5099607"/>
                  <a:pt x="2487094" y="5099607"/>
                  <a:pt x="2509477" y="5100937"/>
                </a:cubicBezTo>
                <a:lnTo>
                  <a:pt x="2558417" y="5106227"/>
                </a:lnTo>
                <a:lnTo>
                  <a:pt x="2571386" y="5103336"/>
                </a:lnTo>
                <a:cubicBezTo>
                  <a:pt x="2602722" y="5103336"/>
                  <a:pt x="2634057" y="5103336"/>
                  <a:pt x="2665392" y="5102004"/>
                </a:cubicBezTo>
                <a:lnTo>
                  <a:pt x="2764671" y="5102004"/>
                </a:lnTo>
                <a:lnTo>
                  <a:pt x="2778144" y="5103006"/>
                </a:lnTo>
                <a:lnTo>
                  <a:pt x="2783121" y="5101004"/>
                </a:lnTo>
                <a:cubicBezTo>
                  <a:pt x="2785919" y="5100504"/>
                  <a:pt x="2789276" y="5100837"/>
                  <a:pt x="2795992" y="5102169"/>
                </a:cubicBezTo>
                <a:cubicBezTo>
                  <a:pt x="2813898" y="5103499"/>
                  <a:pt x="2831803" y="5104830"/>
                  <a:pt x="2849709" y="5107492"/>
                </a:cubicBezTo>
                <a:cubicBezTo>
                  <a:pt x="2854185" y="5108823"/>
                  <a:pt x="2863138" y="5107492"/>
                  <a:pt x="2872092" y="5107492"/>
                </a:cubicBezTo>
                <a:cubicBezTo>
                  <a:pt x="2876568" y="5107492"/>
                  <a:pt x="2876568" y="5104830"/>
                  <a:pt x="2881044" y="5103499"/>
                </a:cubicBezTo>
                <a:cubicBezTo>
                  <a:pt x="2889998" y="5100837"/>
                  <a:pt x="2881044" y="5099507"/>
                  <a:pt x="2876568" y="5096844"/>
                </a:cubicBezTo>
                <a:cubicBezTo>
                  <a:pt x="2874331" y="5095514"/>
                  <a:pt x="2869854" y="5094849"/>
                  <a:pt x="2864818" y="5094183"/>
                </a:cubicBezTo>
                <a:lnTo>
                  <a:pt x="2852859" y="5092075"/>
                </a:lnTo>
                <a:lnTo>
                  <a:pt x="2701204" y="5090027"/>
                </a:lnTo>
                <a:cubicBezTo>
                  <a:pt x="2678821" y="5088695"/>
                  <a:pt x="2656440" y="5088695"/>
                  <a:pt x="2634057" y="5090027"/>
                </a:cubicBezTo>
                <a:cubicBezTo>
                  <a:pt x="2611674" y="5091358"/>
                  <a:pt x="2589292" y="5086034"/>
                  <a:pt x="2566910" y="5090027"/>
                </a:cubicBezTo>
                <a:cubicBezTo>
                  <a:pt x="2562433" y="5090027"/>
                  <a:pt x="2557957" y="5090027"/>
                  <a:pt x="2557957" y="5090027"/>
                </a:cubicBezTo>
                <a:cubicBezTo>
                  <a:pt x="2551243" y="5088031"/>
                  <a:pt x="2543409" y="5087365"/>
                  <a:pt x="2535015" y="5087199"/>
                </a:cubicBezTo>
                <a:close/>
                <a:moveTo>
                  <a:pt x="2903066" y="5083201"/>
                </a:moveTo>
                <a:lnTo>
                  <a:pt x="2898169" y="5083372"/>
                </a:lnTo>
                <a:cubicBezTo>
                  <a:pt x="2893692" y="5083372"/>
                  <a:pt x="2889216" y="5086034"/>
                  <a:pt x="2884740" y="5086034"/>
                </a:cubicBezTo>
                <a:lnTo>
                  <a:pt x="2880890" y="5088322"/>
                </a:lnTo>
                <a:lnTo>
                  <a:pt x="2898950" y="5088860"/>
                </a:lnTo>
                <a:cubicBezTo>
                  <a:pt x="2898950" y="5090191"/>
                  <a:pt x="2903427" y="5088860"/>
                  <a:pt x="2903427" y="5088860"/>
                </a:cubicBezTo>
                <a:cubicBezTo>
                  <a:pt x="2912379" y="5087528"/>
                  <a:pt x="2903427" y="5087528"/>
                  <a:pt x="2903427" y="5086198"/>
                </a:cubicBezTo>
                <a:cubicBezTo>
                  <a:pt x="2901189" y="5085533"/>
                  <a:pt x="2900070" y="5084535"/>
                  <a:pt x="2900629" y="5083702"/>
                </a:cubicBezTo>
                <a:close/>
                <a:moveTo>
                  <a:pt x="2937233" y="5082006"/>
                </a:moveTo>
                <a:lnTo>
                  <a:pt x="2931548" y="5082205"/>
                </a:lnTo>
                <a:lnTo>
                  <a:pt x="2939239" y="5082205"/>
                </a:lnTo>
                <a:close/>
                <a:moveTo>
                  <a:pt x="447218" y="5077962"/>
                </a:moveTo>
                <a:lnTo>
                  <a:pt x="446294" y="5080572"/>
                </a:lnTo>
                <a:lnTo>
                  <a:pt x="439679" y="5091925"/>
                </a:lnTo>
                <a:lnTo>
                  <a:pt x="450021" y="5093596"/>
                </a:lnTo>
                <a:lnTo>
                  <a:pt x="459801" y="5078312"/>
                </a:lnTo>
                <a:lnTo>
                  <a:pt x="454284" y="5078312"/>
                </a:lnTo>
                <a:close/>
                <a:moveTo>
                  <a:pt x="1313907" y="5061322"/>
                </a:moveTo>
                <a:cubicBezTo>
                  <a:pt x="1282572" y="5061322"/>
                  <a:pt x="1251237" y="5065315"/>
                  <a:pt x="1224377" y="5063984"/>
                </a:cubicBezTo>
                <a:lnTo>
                  <a:pt x="1208937" y="5064367"/>
                </a:lnTo>
                <a:lnTo>
                  <a:pt x="1208937" y="5080023"/>
                </a:lnTo>
                <a:lnTo>
                  <a:pt x="1215761" y="5081254"/>
                </a:lnTo>
                <a:lnTo>
                  <a:pt x="1254593" y="5081119"/>
                </a:lnTo>
                <a:lnTo>
                  <a:pt x="1281767" y="5085594"/>
                </a:lnTo>
                <a:lnTo>
                  <a:pt x="1309781" y="5084966"/>
                </a:lnTo>
                <a:lnTo>
                  <a:pt x="1358672" y="5083997"/>
                </a:lnTo>
                <a:lnTo>
                  <a:pt x="1358672" y="5081119"/>
                </a:lnTo>
                <a:cubicBezTo>
                  <a:pt x="1360910" y="5080287"/>
                  <a:pt x="1365386" y="5079954"/>
                  <a:pt x="1372101" y="5079954"/>
                </a:cubicBezTo>
                <a:cubicBezTo>
                  <a:pt x="1381053" y="5079954"/>
                  <a:pt x="1385530" y="5079954"/>
                  <a:pt x="1390007" y="5079954"/>
                </a:cubicBezTo>
                <a:cubicBezTo>
                  <a:pt x="1390007" y="5078624"/>
                  <a:pt x="1390007" y="5077293"/>
                  <a:pt x="1390007" y="5075963"/>
                </a:cubicBezTo>
                <a:cubicBezTo>
                  <a:pt x="1381053" y="5075963"/>
                  <a:pt x="1372101" y="5075963"/>
                  <a:pt x="1367624" y="5075963"/>
                </a:cubicBezTo>
                <a:cubicBezTo>
                  <a:pt x="1358672" y="5075963"/>
                  <a:pt x="1354195" y="5075963"/>
                  <a:pt x="1349718" y="5075963"/>
                </a:cubicBezTo>
                <a:cubicBezTo>
                  <a:pt x="1345243" y="5075963"/>
                  <a:pt x="1336289" y="5077293"/>
                  <a:pt x="1336289" y="5074631"/>
                </a:cubicBezTo>
                <a:cubicBezTo>
                  <a:pt x="1331813" y="5070638"/>
                  <a:pt x="1340766" y="5071970"/>
                  <a:pt x="1349718" y="5070638"/>
                </a:cubicBezTo>
                <a:cubicBezTo>
                  <a:pt x="1354195" y="5069308"/>
                  <a:pt x="1349718" y="5067977"/>
                  <a:pt x="1349718" y="5066645"/>
                </a:cubicBezTo>
                <a:cubicBezTo>
                  <a:pt x="1340766" y="5062654"/>
                  <a:pt x="1327337" y="5062654"/>
                  <a:pt x="1313907" y="5061322"/>
                </a:cubicBezTo>
                <a:close/>
                <a:moveTo>
                  <a:pt x="1962996" y="5057329"/>
                </a:moveTo>
                <a:cubicBezTo>
                  <a:pt x="1945090" y="5061322"/>
                  <a:pt x="1927184" y="5059991"/>
                  <a:pt x="1909278" y="5062654"/>
                </a:cubicBezTo>
                <a:cubicBezTo>
                  <a:pt x="1886895" y="5065315"/>
                  <a:pt x="1864514" y="5066645"/>
                  <a:pt x="1846608" y="5059991"/>
                </a:cubicBezTo>
                <a:cubicBezTo>
                  <a:pt x="1842131" y="5059991"/>
                  <a:pt x="1842131" y="5059991"/>
                  <a:pt x="1837654" y="5059991"/>
                </a:cubicBezTo>
                <a:cubicBezTo>
                  <a:pt x="1819748" y="5059991"/>
                  <a:pt x="1801842" y="5058661"/>
                  <a:pt x="1788413" y="5059991"/>
                </a:cubicBezTo>
                <a:cubicBezTo>
                  <a:pt x="1766031" y="5059991"/>
                  <a:pt x="1752602" y="5055999"/>
                  <a:pt x="1734696" y="5057329"/>
                </a:cubicBezTo>
                <a:cubicBezTo>
                  <a:pt x="1712313" y="5058661"/>
                  <a:pt x="1689932" y="5055999"/>
                  <a:pt x="1663072" y="5057329"/>
                </a:cubicBezTo>
                <a:cubicBezTo>
                  <a:pt x="1640689" y="5058661"/>
                  <a:pt x="1618307" y="5059991"/>
                  <a:pt x="1595925" y="5061322"/>
                </a:cubicBezTo>
                <a:cubicBezTo>
                  <a:pt x="1564589" y="5063984"/>
                  <a:pt x="1528777" y="5065315"/>
                  <a:pt x="1492966" y="5066645"/>
                </a:cubicBezTo>
                <a:cubicBezTo>
                  <a:pt x="1466107" y="5066645"/>
                  <a:pt x="1443725" y="5070638"/>
                  <a:pt x="1412390" y="5069308"/>
                </a:cubicBezTo>
                <a:cubicBezTo>
                  <a:pt x="1416865" y="5071970"/>
                  <a:pt x="1421342" y="5073300"/>
                  <a:pt x="1434772" y="5073300"/>
                </a:cubicBezTo>
                <a:cubicBezTo>
                  <a:pt x="1439248" y="5073300"/>
                  <a:pt x="1448201" y="5073300"/>
                  <a:pt x="1457154" y="5073300"/>
                </a:cubicBezTo>
                <a:cubicBezTo>
                  <a:pt x="1484013" y="5077293"/>
                  <a:pt x="1515348" y="5078624"/>
                  <a:pt x="1542208" y="5078624"/>
                </a:cubicBezTo>
                <a:cubicBezTo>
                  <a:pt x="1564589" y="5078624"/>
                  <a:pt x="1591448" y="5078624"/>
                  <a:pt x="1613831" y="5078624"/>
                </a:cubicBezTo>
                <a:cubicBezTo>
                  <a:pt x="1636213" y="5078624"/>
                  <a:pt x="1658595" y="5077293"/>
                  <a:pt x="1680978" y="5071970"/>
                </a:cubicBezTo>
                <a:cubicBezTo>
                  <a:pt x="1685455" y="5070638"/>
                  <a:pt x="1694407" y="5069308"/>
                  <a:pt x="1703361" y="5069308"/>
                </a:cubicBezTo>
                <a:cubicBezTo>
                  <a:pt x="1734696" y="5067977"/>
                  <a:pt x="1766031" y="5069308"/>
                  <a:pt x="1788413" y="5075963"/>
                </a:cubicBezTo>
                <a:cubicBezTo>
                  <a:pt x="1801842" y="5078624"/>
                  <a:pt x="1810796" y="5078624"/>
                  <a:pt x="1824225" y="5077293"/>
                </a:cubicBezTo>
                <a:lnTo>
                  <a:pt x="1841711" y="5077293"/>
                </a:lnTo>
                <a:lnTo>
                  <a:pt x="1869340" y="5075650"/>
                </a:lnTo>
                <a:lnTo>
                  <a:pt x="1927169" y="5075650"/>
                </a:lnTo>
                <a:lnTo>
                  <a:pt x="1954043" y="5073300"/>
                </a:lnTo>
                <a:cubicBezTo>
                  <a:pt x="1958520" y="5071970"/>
                  <a:pt x="1976426" y="5073300"/>
                  <a:pt x="1985378" y="5074631"/>
                </a:cubicBezTo>
                <a:cubicBezTo>
                  <a:pt x="2012238" y="5078624"/>
                  <a:pt x="2034619" y="5078624"/>
                  <a:pt x="2061478" y="5078624"/>
                </a:cubicBezTo>
                <a:cubicBezTo>
                  <a:pt x="2074908" y="5078624"/>
                  <a:pt x="2092814" y="5077293"/>
                  <a:pt x="2106243" y="5079954"/>
                </a:cubicBezTo>
                <a:cubicBezTo>
                  <a:pt x="2110719" y="5081286"/>
                  <a:pt x="2115196" y="5081286"/>
                  <a:pt x="2119673" y="5078624"/>
                </a:cubicBezTo>
                <a:cubicBezTo>
                  <a:pt x="2128626" y="5070638"/>
                  <a:pt x="2137579" y="5070638"/>
                  <a:pt x="2164437" y="5073300"/>
                </a:cubicBezTo>
                <a:cubicBezTo>
                  <a:pt x="2168914" y="5074631"/>
                  <a:pt x="2177866" y="5074631"/>
                  <a:pt x="2182343" y="5077293"/>
                </a:cubicBezTo>
                <a:lnTo>
                  <a:pt x="2182061" y="5077362"/>
                </a:lnTo>
                <a:lnTo>
                  <a:pt x="2191646" y="5078312"/>
                </a:lnTo>
                <a:cubicBezTo>
                  <a:pt x="2214029" y="5077647"/>
                  <a:pt x="2236412" y="5078645"/>
                  <a:pt x="2258793" y="5079477"/>
                </a:cubicBezTo>
                <a:lnTo>
                  <a:pt x="2263766" y="5079489"/>
                </a:lnTo>
                <a:lnTo>
                  <a:pt x="2236061" y="5077293"/>
                </a:lnTo>
                <a:cubicBezTo>
                  <a:pt x="2245014" y="5075963"/>
                  <a:pt x="2245014" y="5073300"/>
                  <a:pt x="2253967" y="5073300"/>
                </a:cubicBezTo>
                <a:cubicBezTo>
                  <a:pt x="2271872" y="5073300"/>
                  <a:pt x="2285302" y="5069308"/>
                  <a:pt x="2298732" y="5067977"/>
                </a:cubicBezTo>
                <a:cubicBezTo>
                  <a:pt x="2303208" y="5067977"/>
                  <a:pt x="2307684" y="5065315"/>
                  <a:pt x="2307684" y="5063984"/>
                </a:cubicBezTo>
                <a:cubicBezTo>
                  <a:pt x="2303208" y="5061322"/>
                  <a:pt x="2298732" y="5062654"/>
                  <a:pt x="2294255" y="5062654"/>
                </a:cubicBezTo>
                <a:cubicBezTo>
                  <a:pt x="2289779" y="5062654"/>
                  <a:pt x="2285302" y="5062654"/>
                  <a:pt x="2276349" y="5062654"/>
                </a:cubicBezTo>
                <a:cubicBezTo>
                  <a:pt x="2253967" y="5059991"/>
                  <a:pt x="2231584" y="5065315"/>
                  <a:pt x="2204726" y="5063984"/>
                </a:cubicBezTo>
                <a:cubicBezTo>
                  <a:pt x="2191295" y="5063984"/>
                  <a:pt x="2173391" y="5063984"/>
                  <a:pt x="2159960" y="5063984"/>
                </a:cubicBezTo>
                <a:cubicBezTo>
                  <a:pt x="2146531" y="5065315"/>
                  <a:pt x="2137579" y="5061322"/>
                  <a:pt x="2119673" y="5061322"/>
                </a:cubicBezTo>
                <a:cubicBezTo>
                  <a:pt x="2074908" y="5063984"/>
                  <a:pt x="2030142" y="5058661"/>
                  <a:pt x="1985378" y="5059991"/>
                </a:cubicBezTo>
                <a:cubicBezTo>
                  <a:pt x="1980901" y="5059991"/>
                  <a:pt x="1976426" y="5059991"/>
                  <a:pt x="1971949" y="5058661"/>
                </a:cubicBezTo>
                <a:cubicBezTo>
                  <a:pt x="1967472" y="5057329"/>
                  <a:pt x="1962996" y="5057329"/>
                  <a:pt x="1962996" y="5057329"/>
                </a:cubicBezTo>
                <a:close/>
                <a:moveTo>
                  <a:pt x="2414710" y="5056755"/>
                </a:moveTo>
                <a:cubicBezTo>
                  <a:pt x="2383375" y="5056755"/>
                  <a:pt x="2352040" y="5060747"/>
                  <a:pt x="2325180" y="5059417"/>
                </a:cubicBezTo>
                <a:lnTo>
                  <a:pt x="2309739" y="5059800"/>
                </a:lnTo>
                <a:lnTo>
                  <a:pt x="2309739" y="5076710"/>
                </a:lnTo>
                <a:lnTo>
                  <a:pt x="2355396" y="5076551"/>
                </a:lnTo>
                <a:lnTo>
                  <a:pt x="2390326" y="5082305"/>
                </a:lnTo>
                <a:lnTo>
                  <a:pt x="2410994" y="5082305"/>
                </a:lnTo>
                <a:cubicBezTo>
                  <a:pt x="2424423" y="5082970"/>
                  <a:pt x="2436733" y="5081971"/>
                  <a:pt x="2448483" y="5081140"/>
                </a:cubicBezTo>
                <a:lnTo>
                  <a:pt x="2449478" y="5081136"/>
                </a:lnTo>
                <a:lnTo>
                  <a:pt x="2459475" y="5080711"/>
                </a:lnTo>
                <a:cubicBezTo>
                  <a:pt x="2454998" y="5076718"/>
                  <a:pt x="2459475" y="5075387"/>
                  <a:pt x="2472904" y="5075387"/>
                </a:cubicBezTo>
                <a:cubicBezTo>
                  <a:pt x="2481856" y="5075387"/>
                  <a:pt x="2486333" y="5075387"/>
                  <a:pt x="2490810" y="5075387"/>
                </a:cubicBezTo>
                <a:cubicBezTo>
                  <a:pt x="2490810" y="5074056"/>
                  <a:pt x="2490810" y="5072726"/>
                  <a:pt x="2490810" y="5071395"/>
                </a:cubicBezTo>
                <a:cubicBezTo>
                  <a:pt x="2481856" y="5071395"/>
                  <a:pt x="2472904" y="5071395"/>
                  <a:pt x="2468427" y="5071395"/>
                </a:cubicBezTo>
                <a:cubicBezTo>
                  <a:pt x="2459475" y="5071395"/>
                  <a:pt x="2454998" y="5071395"/>
                  <a:pt x="2450521" y="5071395"/>
                </a:cubicBezTo>
                <a:cubicBezTo>
                  <a:pt x="2446045" y="5071395"/>
                  <a:pt x="2437092" y="5072726"/>
                  <a:pt x="2437092" y="5070063"/>
                </a:cubicBezTo>
                <a:cubicBezTo>
                  <a:pt x="2432616" y="5066071"/>
                  <a:pt x="2441569" y="5067402"/>
                  <a:pt x="2450521" y="5066071"/>
                </a:cubicBezTo>
                <a:cubicBezTo>
                  <a:pt x="2454998" y="5064740"/>
                  <a:pt x="2450521" y="5063410"/>
                  <a:pt x="2450521" y="5062078"/>
                </a:cubicBezTo>
                <a:cubicBezTo>
                  <a:pt x="2441569" y="5058086"/>
                  <a:pt x="2428139" y="5058086"/>
                  <a:pt x="2414710" y="5056755"/>
                </a:cubicBezTo>
                <a:close/>
                <a:moveTo>
                  <a:pt x="2835499" y="5052762"/>
                </a:moveTo>
                <a:cubicBezTo>
                  <a:pt x="2813116" y="5054094"/>
                  <a:pt x="2790734" y="5051431"/>
                  <a:pt x="2763874" y="5052762"/>
                </a:cubicBezTo>
                <a:cubicBezTo>
                  <a:pt x="2741492" y="5054094"/>
                  <a:pt x="2719110" y="5055424"/>
                  <a:pt x="2696727" y="5056755"/>
                </a:cubicBezTo>
                <a:cubicBezTo>
                  <a:pt x="2665392" y="5059417"/>
                  <a:pt x="2629580" y="5060747"/>
                  <a:pt x="2593769" y="5062078"/>
                </a:cubicBezTo>
                <a:cubicBezTo>
                  <a:pt x="2566910" y="5062078"/>
                  <a:pt x="2544528" y="5066071"/>
                  <a:pt x="2513193" y="5064740"/>
                </a:cubicBezTo>
                <a:cubicBezTo>
                  <a:pt x="2517668" y="5067402"/>
                  <a:pt x="2522145" y="5068733"/>
                  <a:pt x="2535574" y="5068733"/>
                </a:cubicBezTo>
                <a:cubicBezTo>
                  <a:pt x="2540051" y="5068733"/>
                  <a:pt x="2549004" y="5068733"/>
                  <a:pt x="2557957" y="5068733"/>
                </a:cubicBezTo>
                <a:cubicBezTo>
                  <a:pt x="2584816" y="5072726"/>
                  <a:pt x="2616151" y="5074056"/>
                  <a:pt x="2643010" y="5074056"/>
                </a:cubicBezTo>
                <a:cubicBezTo>
                  <a:pt x="2665392" y="5074056"/>
                  <a:pt x="2692251" y="5074056"/>
                  <a:pt x="2714633" y="5074056"/>
                </a:cubicBezTo>
                <a:cubicBezTo>
                  <a:pt x="2737016" y="5074056"/>
                  <a:pt x="2759398" y="5072726"/>
                  <a:pt x="2781780" y="5067402"/>
                </a:cubicBezTo>
                <a:cubicBezTo>
                  <a:pt x="2786257" y="5066071"/>
                  <a:pt x="2795210" y="5064740"/>
                  <a:pt x="2804164" y="5064740"/>
                </a:cubicBezTo>
                <a:cubicBezTo>
                  <a:pt x="2835499" y="5063410"/>
                  <a:pt x="2866834" y="5064740"/>
                  <a:pt x="2889216" y="5071395"/>
                </a:cubicBezTo>
                <a:lnTo>
                  <a:pt x="2895268" y="5071619"/>
                </a:lnTo>
                <a:lnTo>
                  <a:pt x="2896152" y="5068729"/>
                </a:lnTo>
                <a:cubicBezTo>
                  <a:pt x="2894473" y="5067566"/>
                  <a:pt x="2889998" y="5066900"/>
                  <a:pt x="2881044" y="5066235"/>
                </a:cubicBezTo>
                <a:cubicBezTo>
                  <a:pt x="2876568" y="5066235"/>
                  <a:pt x="2867615" y="5066235"/>
                  <a:pt x="2863138" y="5066235"/>
                </a:cubicBezTo>
                <a:cubicBezTo>
                  <a:pt x="2863138" y="5064903"/>
                  <a:pt x="2863138" y="5064903"/>
                  <a:pt x="2863138" y="5063573"/>
                </a:cubicBezTo>
                <a:cubicBezTo>
                  <a:pt x="2863138" y="5063573"/>
                  <a:pt x="2863138" y="5062242"/>
                  <a:pt x="2863138" y="5062242"/>
                </a:cubicBezTo>
                <a:cubicBezTo>
                  <a:pt x="2894475" y="5063573"/>
                  <a:pt x="2916856" y="5056918"/>
                  <a:pt x="2948191" y="5056918"/>
                </a:cubicBezTo>
                <a:lnTo>
                  <a:pt x="2952961" y="5056327"/>
                </a:lnTo>
                <a:lnTo>
                  <a:pt x="2947410" y="5055424"/>
                </a:lnTo>
                <a:cubicBezTo>
                  <a:pt x="2942934" y="5055424"/>
                  <a:pt x="2942934" y="5055424"/>
                  <a:pt x="2938457" y="5055424"/>
                </a:cubicBezTo>
                <a:cubicBezTo>
                  <a:pt x="2920551" y="5055424"/>
                  <a:pt x="2902645" y="5054094"/>
                  <a:pt x="2889216" y="5055424"/>
                </a:cubicBezTo>
                <a:cubicBezTo>
                  <a:pt x="2866834" y="5055424"/>
                  <a:pt x="2853405" y="5051431"/>
                  <a:pt x="2835499" y="5052762"/>
                </a:cubicBezTo>
                <a:close/>
                <a:moveTo>
                  <a:pt x="4407098" y="5029988"/>
                </a:moveTo>
                <a:cubicBezTo>
                  <a:pt x="4440672" y="5030653"/>
                  <a:pt x="4473126" y="5030321"/>
                  <a:pt x="4505580" y="5030321"/>
                </a:cubicBezTo>
                <a:lnTo>
                  <a:pt x="4564689" y="5031718"/>
                </a:lnTo>
                <a:lnTo>
                  <a:pt x="4564689" y="5032963"/>
                </a:lnTo>
                <a:cubicBezTo>
                  <a:pt x="4564689" y="5034293"/>
                  <a:pt x="4569164" y="5036955"/>
                  <a:pt x="4560212" y="5038286"/>
                </a:cubicBezTo>
                <a:cubicBezTo>
                  <a:pt x="4546783" y="5038286"/>
                  <a:pt x="4533353" y="5038286"/>
                  <a:pt x="4519923" y="5038286"/>
                </a:cubicBezTo>
                <a:cubicBezTo>
                  <a:pt x="4506494" y="5038286"/>
                  <a:pt x="4502017" y="5040948"/>
                  <a:pt x="4493064" y="5040948"/>
                </a:cubicBezTo>
                <a:cubicBezTo>
                  <a:pt x="4488588" y="5040948"/>
                  <a:pt x="4488588" y="5042279"/>
                  <a:pt x="4488588" y="5043609"/>
                </a:cubicBezTo>
                <a:cubicBezTo>
                  <a:pt x="4488588" y="5044941"/>
                  <a:pt x="4493064" y="5044941"/>
                  <a:pt x="4497541" y="5044941"/>
                </a:cubicBezTo>
                <a:cubicBezTo>
                  <a:pt x="4510970" y="5044941"/>
                  <a:pt x="4524400" y="5044941"/>
                  <a:pt x="4537829" y="5044941"/>
                </a:cubicBezTo>
                <a:cubicBezTo>
                  <a:pt x="4542306" y="5044941"/>
                  <a:pt x="4551259" y="5044941"/>
                  <a:pt x="4551259" y="5047602"/>
                </a:cubicBezTo>
                <a:cubicBezTo>
                  <a:pt x="4551259" y="5048934"/>
                  <a:pt x="4542306" y="5048934"/>
                  <a:pt x="4542306" y="5050264"/>
                </a:cubicBezTo>
                <a:cubicBezTo>
                  <a:pt x="4524400" y="5054257"/>
                  <a:pt x="4506494" y="5056918"/>
                  <a:pt x="4488588" y="5056918"/>
                </a:cubicBezTo>
                <a:lnTo>
                  <a:pt x="4488334" y="5056937"/>
                </a:lnTo>
                <a:lnTo>
                  <a:pt x="4416051" y="5051281"/>
                </a:lnTo>
                <a:cubicBezTo>
                  <a:pt x="4402623" y="5048620"/>
                  <a:pt x="4393669" y="5048620"/>
                  <a:pt x="4380240" y="5049951"/>
                </a:cubicBezTo>
                <a:cubicBezTo>
                  <a:pt x="4362333" y="5052613"/>
                  <a:pt x="4348904" y="5052613"/>
                  <a:pt x="4330998" y="5049951"/>
                </a:cubicBezTo>
                <a:cubicBezTo>
                  <a:pt x="4322044" y="5048620"/>
                  <a:pt x="4313093" y="5048620"/>
                  <a:pt x="4304140" y="5049951"/>
                </a:cubicBezTo>
                <a:cubicBezTo>
                  <a:pt x="4290710" y="5052613"/>
                  <a:pt x="4268328" y="5049951"/>
                  <a:pt x="4250422" y="5053943"/>
                </a:cubicBezTo>
                <a:cubicBezTo>
                  <a:pt x="4245945" y="5055274"/>
                  <a:pt x="4228039" y="5053943"/>
                  <a:pt x="4219087" y="5052613"/>
                </a:cubicBezTo>
                <a:cubicBezTo>
                  <a:pt x="4192227" y="5048620"/>
                  <a:pt x="4169845" y="5048620"/>
                  <a:pt x="4142987" y="5048620"/>
                </a:cubicBezTo>
                <a:cubicBezTo>
                  <a:pt x="4129557" y="5048620"/>
                  <a:pt x="4111650" y="5049951"/>
                  <a:pt x="4098221" y="5047290"/>
                </a:cubicBezTo>
                <a:cubicBezTo>
                  <a:pt x="4093746" y="5045958"/>
                  <a:pt x="4089269" y="5045958"/>
                  <a:pt x="4084792" y="5048620"/>
                </a:cubicBezTo>
                <a:cubicBezTo>
                  <a:pt x="4075838" y="5056606"/>
                  <a:pt x="4066886" y="5056606"/>
                  <a:pt x="4040027" y="5053943"/>
                </a:cubicBezTo>
                <a:cubicBezTo>
                  <a:pt x="4035551" y="5052613"/>
                  <a:pt x="4026598" y="5052613"/>
                  <a:pt x="4022121" y="5049951"/>
                </a:cubicBezTo>
                <a:cubicBezTo>
                  <a:pt x="4035551" y="5043297"/>
                  <a:pt x="4057934" y="5041965"/>
                  <a:pt x="4084792" y="5041965"/>
                </a:cubicBezTo>
                <a:cubicBezTo>
                  <a:pt x="4165368" y="5041965"/>
                  <a:pt x="4250422" y="5041965"/>
                  <a:pt x="4330998" y="5041965"/>
                </a:cubicBezTo>
                <a:cubicBezTo>
                  <a:pt x="4357857" y="5041965"/>
                  <a:pt x="4380240" y="5037972"/>
                  <a:pt x="4407098" y="5039304"/>
                </a:cubicBezTo>
                <a:cubicBezTo>
                  <a:pt x="4411575" y="5039304"/>
                  <a:pt x="4416051" y="5036642"/>
                  <a:pt x="4420527" y="5036642"/>
                </a:cubicBezTo>
                <a:cubicBezTo>
                  <a:pt x="4425004" y="5037972"/>
                  <a:pt x="4425004" y="5035311"/>
                  <a:pt x="4425004" y="5033981"/>
                </a:cubicBezTo>
                <a:cubicBezTo>
                  <a:pt x="4425004" y="5033981"/>
                  <a:pt x="4425004" y="5032649"/>
                  <a:pt x="4420527" y="5032649"/>
                </a:cubicBezTo>
                <a:cubicBezTo>
                  <a:pt x="4411575" y="5032649"/>
                  <a:pt x="4407098" y="5033981"/>
                  <a:pt x="4402623" y="5031318"/>
                </a:cubicBezTo>
                <a:cubicBezTo>
                  <a:pt x="4407098" y="5031318"/>
                  <a:pt x="4407098" y="5029988"/>
                  <a:pt x="4407098" y="5029988"/>
                </a:cubicBezTo>
                <a:close/>
                <a:moveTo>
                  <a:pt x="2957145" y="5022316"/>
                </a:moveTo>
                <a:lnTo>
                  <a:pt x="2897987" y="5023321"/>
                </a:lnTo>
                <a:lnTo>
                  <a:pt x="2925755" y="5032461"/>
                </a:lnTo>
                <a:cubicBezTo>
                  <a:pt x="2934707" y="5036121"/>
                  <a:pt x="2941422" y="5040114"/>
                  <a:pt x="2943661" y="5044772"/>
                </a:cubicBezTo>
                <a:cubicBezTo>
                  <a:pt x="2945899" y="5048099"/>
                  <a:pt x="2947017" y="5052092"/>
                  <a:pt x="2952053" y="5055252"/>
                </a:cubicBezTo>
                <a:lnTo>
                  <a:pt x="2956064" y="5055943"/>
                </a:lnTo>
                <a:lnTo>
                  <a:pt x="3001909" y="5050264"/>
                </a:lnTo>
                <a:cubicBezTo>
                  <a:pt x="3001909" y="5048934"/>
                  <a:pt x="3010862" y="5048934"/>
                  <a:pt x="3010862" y="5047602"/>
                </a:cubicBezTo>
                <a:cubicBezTo>
                  <a:pt x="3010862" y="5044941"/>
                  <a:pt x="3001909" y="5044941"/>
                  <a:pt x="2997433" y="5044941"/>
                </a:cubicBezTo>
                <a:cubicBezTo>
                  <a:pt x="2984004" y="5044941"/>
                  <a:pt x="2970574" y="5044941"/>
                  <a:pt x="2957145" y="5044941"/>
                </a:cubicBezTo>
                <a:cubicBezTo>
                  <a:pt x="2952668" y="5044941"/>
                  <a:pt x="2948191" y="5044941"/>
                  <a:pt x="2948191" y="5043609"/>
                </a:cubicBezTo>
                <a:cubicBezTo>
                  <a:pt x="2948191" y="5042279"/>
                  <a:pt x="2948191" y="5040948"/>
                  <a:pt x="2952668" y="5040948"/>
                </a:cubicBezTo>
                <a:cubicBezTo>
                  <a:pt x="2961621" y="5040948"/>
                  <a:pt x="2966098" y="5038286"/>
                  <a:pt x="2979526" y="5038286"/>
                </a:cubicBezTo>
                <a:cubicBezTo>
                  <a:pt x="2992956" y="5038286"/>
                  <a:pt x="3006386" y="5038286"/>
                  <a:pt x="3019815" y="5038286"/>
                </a:cubicBezTo>
                <a:cubicBezTo>
                  <a:pt x="3028768" y="5036955"/>
                  <a:pt x="3024292" y="5034293"/>
                  <a:pt x="3024292" y="5032963"/>
                </a:cubicBezTo>
                <a:cubicBezTo>
                  <a:pt x="3024292" y="5031632"/>
                  <a:pt x="3024292" y="5030301"/>
                  <a:pt x="3024292" y="5030301"/>
                </a:cubicBezTo>
                <a:cubicBezTo>
                  <a:pt x="2997433" y="5028970"/>
                  <a:pt x="2984004" y="5022316"/>
                  <a:pt x="2957145" y="5022316"/>
                </a:cubicBezTo>
                <a:close/>
                <a:moveTo>
                  <a:pt x="625868" y="5021061"/>
                </a:moveTo>
                <a:lnTo>
                  <a:pt x="581806" y="5025428"/>
                </a:lnTo>
                <a:lnTo>
                  <a:pt x="574173" y="5040371"/>
                </a:lnTo>
                <a:lnTo>
                  <a:pt x="588378" y="5039527"/>
                </a:lnTo>
                <a:cubicBezTo>
                  <a:pt x="597890" y="5039360"/>
                  <a:pt x="607962" y="5039027"/>
                  <a:pt x="616916" y="5037032"/>
                </a:cubicBezTo>
                <a:cubicBezTo>
                  <a:pt x="621391" y="5035701"/>
                  <a:pt x="639298" y="5037032"/>
                  <a:pt x="648250" y="5038362"/>
                </a:cubicBezTo>
                <a:cubicBezTo>
                  <a:pt x="675110" y="5042355"/>
                  <a:pt x="697492" y="5042355"/>
                  <a:pt x="724351" y="5042355"/>
                </a:cubicBezTo>
                <a:cubicBezTo>
                  <a:pt x="737780" y="5042355"/>
                  <a:pt x="755686" y="5041024"/>
                  <a:pt x="769115" y="5043685"/>
                </a:cubicBezTo>
                <a:cubicBezTo>
                  <a:pt x="773592" y="5045017"/>
                  <a:pt x="778068" y="5045017"/>
                  <a:pt x="782545" y="5042355"/>
                </a:cubicBezTo>
                <a:cubicBezTo>
                  <a:pt x="787021" y="5038362"/>
                  <a:pt x="791498" y="5036365"/>
                  <a:pt x="798213" y="5035700"/>
                </a:cubicBezTo>
                <a:cubicBezTo>
                  <a:pt x="804927" y="5035035"/>
                  <a:pt x="813880" y="5035700"/>
                  <a:pt x="827309" y="5037032"/>
                </a:cubicBezTo>
                <a:cubicBezTo>
                  <a:pt x="831786" y="5038362"/>
                  <a:pt x="840739" y="5038362"/>
                  <a:pt x="845215" y="5041024"/>
                </a:cubicBezTo>
                <a:cubicBezTo>
                  <a:pt x="831786" y="5047678"/>
                  <a:pt x="809403" y="5049010"/>
                  <a:pt x="782545" y="5049010"/>
                </a:cubicBezTo>
                <a:lnTo>
                  <a:pt x="570505" y="5049010"/>
                </a:lnTo>
                <a:lnTo>
                  <a:pt x="570505" y="5047554"/>
                </a:lnTo>
                <a:lnTo>
                  <a:pt x="562926" y="5062391"/>
                </a:lnTo>
                <a:cubicBezTo>
                  <a:pt x="554548" y="5073053"/>
                  <a:pt x="547788" y="5084657"/>
                  <a:pt x="538435" y="5089569"/>
                </a:cubicBezTo>
                <a:cubicBezTo>
                  <a:pt x="536819" y="5088628"/>
                  <a:pt x="532950" y="5091554"/>
                  <a:pt x="533589" y="5086745"/>
                </a:cubicBezTo>
                <a:cubicBezTo>
                  <a:pt x="536479" y="5078068"/>
                  <a:pt x="542602" y="5071275"/>
                  <a:pt x="535502" y="5072318"/>
                </a:cubicBezTo>
                <a:cubicBezTo>
                  <a:pt x="532270" y="5070434"/>
                  <a:pt x="529378" y="5079112"/>
                  <a:pt x="527125" y="5082979"/>
                </a:cubicBezTo>
                <a:lnTo>
                  <a:pt x="519764" y="5095614"/>
                </a:lnTo>
                <a:lnTo>
                  <a:pt x="539339" y="5095614"/>
                </a:lnTo>
                <a:cubicBezTo>
                  <a:pt x="548291" y="5096944"/>
                  <a:pt x="557244" y="5096944"/>
                  <a:pt x="566197" y="5095614"/>
                </a:cubicBezTo>
                <a:lnTo>
                  <a:pt x="570505" y="5095358"/>
                </a:lnTo>
                <a:lnTo>
                  <a:pt x="570505" y="5068982"/>
                </a:lnTo>
                <a:lnTo>
                  <a:pt x="572150" y="5068972"/>
                </a:lnTo>
                <a:cubicBezTo>
                  <a:pt x="594533" y="5068972"/>
                  <a:pt x="621391" y="5070303"/>
                  <a:pt x="639298" y="5072965"/>
                </a:cubicBezTo>
                <a:cubicBezTo>
                  <a:pt x="661680" y="5074296"/>
                  <a:pt x="684062" y="5075627"/>
                  <a:pt x="701968" y="5074296"/>
                </a:cubicBezTo>
                <a:cubicBezTo>
                  <a:pt x="719874" y="5071635"/>
                  <a:pt x="742257" y="5072965"/>
                  <a:pt x="760162" y="5070303"/>
                </a:cubicBezTo>
                <a:cubicBezTo>
                  <a:pt x="809403" y="5062319"/>
                  <a:pt x="863121" y="5058326"/>
                  <a:pt x="916839" y="5058326"/>
                </a:cubicBezTo>
                <a:cubicBezTo>
                  <a:pt x="948174" y="5058326"/>
                  <a:pt x="975033" y="5058326"/>
                  <a:pt x="1006368" y="5058326"/>
                </a:cubicBezTo>
                <a:cubicBezTo>
                  <a:pt x="1010845" y="5058326"/>
                  <a:pt x="1019799" y="5059656"/>
                  <a:pt x="1024274" y="5056994"/>
                </a:cubicBezTo>
                <a:cubicBezTo>
                  <a:pt x="1028751" y="5054333"/>
                  <a:pt x="1019799" y="5051671"/>
                  <a:pt x="1015322" y="5051671"/>
                </a:cubicBezTo>
                <a:cubicBezTo>
                  <a:pt x="997416" y="5050340"/>
                  <a:pt x="983986" y="5047678"/>
                  <a:pt x="966080" y="5046348"/>
                </a:cubicBezTo>
                <a:cubicBezTo>
                  <a:pt x="943698" y="5045017"/>
                  <a:pt x="921316" y="5045017"/>
                  <a:pt x="898933" y="5041024"/>
                </a:cubicBezTo>
                <a:cubicBezTo>
                  <a:pt x="907886" y="5039694"/>
                  <a:pt x="907886" y="5037032"/>
                  <a:pt x="916839" y="5037032"/>
                </a:cubicBezTo>
                <a:cubicBezTo>
                  <a:pt x="934745" y="5037032"/>
                  <a:pt x="948174" y="5033039"/>
                  <a:pt x="961604" y="5031708"/>
                </a:cubicBezTo>
                <a:cubicBezTo>
                  <a:pt x="966080" y="5031708"/>
                  <a:pt x="970556" y="5029046"/>
                  <a:pt x="970556" y="5027716"/>
                </a:cubicBezTo>
                <a:cubicBezTo>
                  <a:pt x="966080" y="5025053"/>
                  <a:pt x="961604" y="5026385"/>
                  <a:pt x="957127" y="5026385"/>
                </a:cubicBezTo>
                <a:cubicBezTo>
                  <a:pt x="952651" y="5026385"/>
                  <a:pt x="948174" y="5026385"/>
                  <a:pt x="939221" y="5026385"/>
                </a:cubicBezTo>
                <a:cubicBezTo>
                  <a:pt x="916839" y="5023723"/>
                  <a:pt x="894456" y="5029046"/>
                  <a:pt x="867598" y="5027716"/>
                </a:cubicBezTo>
                <a:cubicBezTo>
                  <a:pt x="854169" y="5027716"/>
                  <a:pt x="836263" y="5027716"/>
                  <a:pt x="822833" y="5027716"/>
                </a:cubicBezTo>
                <a:cubicBezTo>
                  <a:pt x="809403" y="5029046"/>
                  <a:pt x="800451" y="5025053"/>
                  <a:pt x="782545" y="5025053"/>
                </a:cubicBezTo>
                <a:cubicBezTo>
                  <a:pt x="737780" y="5027716"/>
                  <a:pt x="693016" y="5022392"/>
                  <a:pt x="648250" y="5023723"/>
                </a:cubicBezTo>
                <a:cubicBezTo>
                  <a:pt x="643774" y="5023723"/>
                  <a:pt x="639298" y="5023723"/>
                  <a:pt x="634821" y="5022392"/>
                </a:cubicBezTo>
                <a:cubicBezTo>
                  <a:pt x="630344" y="5021061"/>
                  <a:pt x="625868" y="5021061"/>
                  <a:pt x="625868" y="5021061"/>
                </a:cubicBezTo>
                <a:close/>
                <a:moveTo>
                  <a:pt x="4389961" y="5017222"/>
                </a:moveTo>
                <a:lnTo>
                  <a:pt x="4340864" y="5019654"/>
                </a:lnTo>
                <a:cubicBezTo>
                  <a:pt x="4336388" y="5019654"/>
                  <a:pt x="4329674" y="5018988"/>
                  <a:pt x="4324638" y="5018988"/>
                </a:cubicBezTo>
                <a:lnTo>
                  <a:pt x="4319339" y="5021852"/>
                </a:lnTo>
                <a:lnTo>
                  <a:pt x="4295187" y="5022002"/>
                </a:lnTo>
                <a:cubicBezTo>
                  <a:pt x="4272803" y="5022002"/>
                  <a:pt x="4245945" y="5020672"/>
                  <a:pt x="4228039" y="5018010"/>
                </a:cubicBezTo>
                <a:lnTo>
                  <a:pt x="4190920" y="5017222"/>
                </a:lnTo>
                <a:close/>
                <a:moveTo>
                  <a:pt x="1584200" y="5014310"/>
                </a:moveTo>
                <a:cubicBezTo>
                  <a:pt x="1557341" y="5014310"/>
                  <a:pt x="1530482" y="5014310"/>
                  <a:pt x="1508099" y="5014310"/>
                </a:cubicBezTo>
                <a:lnTo>
                  <a:pt x="1440091" y="5014310"/>
                </a:lnTo>
                <a:lnTo>
                  <a:pt x="1479853" y="5015493"/>
                </a:lnTo>
                <a:lnTo>
                  <a:pt x="1545912" y="5016311"/>
                </a:lnTo>
                <a:lnTo>
                  <a:pt x="1584200" y="5015641"/>
                </a:lnTo>
                <a:cubicBezTo>
                  <a:pt x="1584200" y="5015641"/>
                  <a:pt x="1584200" y="5014310"/>
                  <a:pt x="1584200" y="5014310"/>
                </a:cubicBezTo>
                <a:close/>
                <a:moveTo>
                  <a:pt x="570505" y="4975094"/>
                </a:moveTo>
                <a:lnTo>
                  <a:pt x="557654" y="4997150"/>
                </a:lnTo>
                <a:cubicBezTo>
                  <a:pt x="552510" y="5009695"/>
                  <a:pt x="543155" y="5014608"/>
                  <a:pt x="538010" y="5027152"/>
                </a:cubicBezTo>
                <a:cubicBezTo>
                  <a:pt x="531888" y="5033946"/>
                  <a:pt x="525766" y="5040742"/>
                  <a:pt x="521259" y="5048477"/>
                </a:cubicBezTo>
                <a:lnTo>
                  <a:pt x="503897" y="5078278"/>
                </a:lnTo>
                <a:lnTo>
                  <a:pt x="504013" y="5078312"/>
                </a:lnTo>
                <a:lnTo>
                  <a:pt x="503876" y="5078312"/>
                </a:lnTo>
                <a:lnTo>
                  <a:pt x="493796" y="5095614"/>
                </a:lnTo>
                <a:lnTo>
                  <a:pt x="512682" y="5095614"/>
                </a:lnTo>
                <a:lnTo>
                  <a:pt x="516358" y="5087068"/>
                </a:lnTo>
                <a:cubicBezTo>
                  <a:pt x="516475" y="5084545"/>
                  <a:pt x="514859" y="5083605"/>
                  <a:pt x="511309" y="5084127"/>
                </a:cubicBezTo>
                <a:cubicBezTo>
                  <a:pt x="524193" y="5065728"/>
                  <a:pt x="526743" y="5046491"/>
                  <a:pt x="539626" y="5028095"/>
                </a:cubicBezTo>
                <a:cubicBezTo>
                  <a:pt x="550107" y="5021248"/>
                  <a:pt x="559856" y="5010090"/>
                  <a:pt x="568752" y="4997140"/>
                </a:cubicBezTo>
                <a:lnTo>
                  <a:pt x="570505" y="4994097"/>
                </a:lnTo>
                <a:close/>
                <a:moveTo>
                  <a:pt x="585793" y="4967559"/>
                </a:moveTo>
                <a:lnTo>
                  <a:pt x="574874" y="4967594"/>
                </a:lnTo>
                <a:lnTo>
                  <a:pt x="573371" y="4970175"/>
                </a:lnTo>
                <a:lnTo>
                  <a:pt x="583925" y="4970802"/>
                </a:lnTo>
                <a:close/>
                <a:moveTo>
                  <a:pt x="586284" y="4955342"/>
                </a:moveTo>
                <a:lnTo>
                  <a:pt x="580690" y="4961075"/>
                </a:lnTo>
                <a:lnTo>
                  <a:pt x="589528" y="4961075"/>
                </a:lnTo>
                <a:lnTo>
                  <a:pt x="591185" y="4958198"/>
                </a:lnTo>
                <a:close/>
                <a:moveTo>
                  <a:pt x="1673553" y="4946936"/>
                </a:moveTo>
                <a:cubicBezTo>
                  <a:pt x="1695936" y="4946936"/>
                  <a:pt x="1722794" y="4948267"/>
                  <a:pt x="1740700" y="4950929"/>
                </a:cubicBezTo>
                <a:lnTo>
                  <a:pt x="1777819" y="4951717"/>
                </a:lnTo>
                <a:lnTo>
                  <a:pt x="1578778" y="4951717"/>
                </a:lnTo>
                <a:lnTo>
                  <a:pt x="1627875" y="4949285"/>
                </a:lnTo>
                <a:cubicBezTo>
                  <a:pt x="1632351" y="4949285"/>
                  <a:pt x="1639065" y="4949950"/>
                  <a:pt x="1644101" y="4949950"/>
                </a:cubicBezTo>
                <a:lnTo>
                  <a:pt x="1649399" y="4947087"/>
                </a:lnTo>
                <a:close/>
                <a:moveTo>
                  <a:pt x="1287663" y="4889395"/>
                </a:moveTo>
                <a:cubicBezTo>
                  <a:pt x="1269757" y="4892057"/>
                  <a:pt x="1247374" y="4892057"/>
                  <a:pt x="1233945" y="4889395"/>
                </a:cubicBezTo>
                <a:cubicBezTo>
                  <a:pt x="1224991" y="4889395"/>
                  <a:pt x="1220516" y="4888064"/>
                  <a:pt x="1211562" y="4889395"/>
                </a:cubicBezTo>
                <a:lnTo>
                  <a:pt x="1209789" y="4889470"/>
                </a:lnTo>
                <a:lnTo>
                  <a:pt x="1237833" y="4894031"/>
                </a:lnTo>
                <a:cubicBezTo>
                  <a:pt x="1248464" y="4894198"/>
                  <a:pt x="1259655" y="4893200"/>
                  <a:pt x="1270847" y="4891870"/>
                </a:cubicBezTo>
                <a:lnTo>
                  <a:pt x="1293935" y="4889581"/>
                </a:lnTo>
                <a:close/>
                <a:moveTo>
                  <a:pt x="1122033" y="4886734"/>
                </a:moveTo>
                <a:lnTo>
                  <a:pt x="1101962" y="4886734"/>
                </a:lnTo>
                <a:lnTo>
                  <a:pt x="1121444" y="4887378"/>
                </a:lnTo>
                <a:lnTo>
                  <a:pt x="1122857" y="4887468"/>
                </a:lnTo>
                <a:close/>
                <a:moveTo>
                  <a:pt x="1086221" y="4884072"/>
                </a:moveTo>
                <a:cubicBezTo>
                  <a:pt x="1077269" y="4884072"/>
                  <a:pt x="1068315" y="4884072"/>
                  <a:pt x="1059362" y="4884072"/>
                </a:cubicBezTo>
                <a:cubicBezTo>
                  <a:pt x="1061600" y="4885402"/>
                  <a:pt x="1060481" y="4886067"/>
                  <a:pt x="1058243" y="4886401"/>
                </a:cubicBezTo>
                <a:lnTo>
                  <a:pt x="1054843" y="4886545"/>
                </a:lnTo>
                <a:lnTo>
                  <a:pt x="1085180" y="4886545"/>
                </a:lnTo>
                <a:close/>
                <a:moveTo>
                  <a:pt x="665531" y="4879983"/>
                </a:moveTo>
                <a:lnTo>
                  <a:pt x="665349" y="4880343"/>
                </a:lnTo>
                <a:lnTo>
                  <a:pt x="660307" y="4890989"/>
                </a:lnTo>
                <a:lnTo>
                  <a:pt x="675476" y="4890538"/>
                </a:lnTo>
                <a:cubicBezTo>
                  <a:pt x="688905" y="4891870"/>
                  <a:pt x="702334" y="4891870"/>
                  <a:pt x="711286" y="4895861"/>
                </a:cubicBezTo>
                <a:cubicBezTo>
                  <a:pt x="711286" y="4897193"/>
                  <a:pt x="715763" y="4898524"/>
                  <a:pt x="711286" y="4899854"/>
                </a:cubicBezTo>
                <a:cubicBezTo>
                  <a:pt x="702334" y="4901186"/>
                  <a:pt x="693382" y="4899854"/>
                  <a:pt x="697857" y="4903847"/>
                </a:cubicBezTo>
                <a:cubicBezTo>
                  <a:pt x="697857" y="4906509"/>
                  <a:pt x="706811" y="4905179"/>
                  <a:pt x="711286" y="4905179"/>
                </a:cubicBezTo>
                <a:cubicBezTo>
                  <a:pt x="715763" y="4905179"/>
                  <a:pt x="720240" y="4905179"/>
                  <a:pt x="729192" y="4905179"/>
                </a:cubicBezTo>
                <a:cubicBezTo>
                  <a:pt x="733669" y="4905179"/>
                  <a:pt x="742622" y="4905179"/>
                  <a:pt x="751575" y="4905179"/>
                </a:cubicBezTo>
                <a:cubicBezTo>
                  <a:pt x="751575" y="4906509"/>
                  <a:pt x="751575" y="4907840"/>
                  <a:pt x="751575" y="4909170"/>
                </a:cubicBezTo>
                <a:cubicBezTo>
                  <a:pt x="747099" y="4909170"/>
                  <a:pt x="742622" y="4909170"/>
                  <a:pt x="733669" y="4909170"/>
                </a:cubicBezTo>
                <a:cubicBezTo>
                  <a:pt x="720240" y="4909170"/>
                  <a:pt x="715763" y="4910502"/>
                  <a:pt x="720240" y="4914495"/>
                </a:cubicBezTo>
                <a:cubicBezTo>
                  <a:pt x="697857" y="4913163"/>
                  <a:pt x="679951" y="4918487"/>
                  <a:pt x="657570" y="4917156"/>
                </a:cubicBezTo>
                <a:lnTo>
                  <a:pt x="649431" y="4915815"/>
                </a:lnTo>
                <a:lnTo>
                  <a:pt x="648482" y="4918149"/>
                </a:lnTo>
                <a:lnTo>
                  <a:pt x="657570" y="4918487"/>
                </a:lnTo>
                <a:cubicBezTo>
                  <a:pt x="666522" y="4919818"/>
                  <a:pt x="675476" y="4921149"/>
                  <a:pt x="684428" y="4921149"/>
                </a:cubicBezTo>
                <a:cubicBezTo>
                  <a:pt x="715763" y="4921149"/>
                  <a:pt x="742622" y="4921149"/>
                  <a:pt x="769481" y="4921149"/>
                </a:cubicBezTo>
                <a:cubicBezTo>
                  <a:pt x="787387" y="4921149"/>
                  <a:pt x="805293" y="4919818"/>
                  <a:pt x="818723" y="4923811"/>
                </a:cubicBezTo>
                <a:cubicBezTo>
                  <a:pt x="818723" y="4923811"/>
                  <a:pt x="823198" y="4923811"/>
                  <a:pt x="827675" y="4923811"/>
                </a:cubicBezTo>
                <a:cubicBezTo>
                  <a:pt x="850058" y="4919818"/>
                  <a:pt x="872440" y="4925141"/>
                  <a:pt x="894822" y="4923811"/>
                </a:cubicBezTo>
                <a:cubicBezTo>
                  <a:pt x="917205" y="4922479"/>
                  <a:pt x="939587" y="4922479"/>
                  <a:pt x="961970" y="4923811"/>
                </a:cubicBezTo>
                <a:cubicBezTo>
                  <a:pt x="1029117" y="4927804"/>
                  <a:pt x="1091787" y="4925141"/>
                  <a:pt x="1158935" y="4926472"/>
                </a:cubicBezTo>
                <a:cubicBezTo>
                  <a:pt x="1158935" y="4926472"/>
                  <a:pt x="1158935" y="4925141"/>
                  <a:pt x="1163410" y="4925141"/>
                </a:cubicBezTo>
                <a:cubicBezTo>
                  <a:pt x="1158935" y="4922479"/>
                  <a:pt x="1154458" y="4923811"/>
                  <a:pt x="1145506" y="4923811"/>
                </a:cubicBezTo>
                <a:cubicBezTo>
                  <a:pt x="1141029" y="4923811"/>
                  <a:pt x="1141029" y="4922479"/>
                  <a:pt x="1141029" y="4922479"/>
                </a:cubicBezTo>
                <a:cubicBezTo>
                  <a:pt x="1141029" y="4921149"/>
                  <a:pt x="1141029" y="4918487"/>
                  <a:pt x="1145506" y="4919818"/>
                </a:cubicBezTo>
                <a:cubicBezTo>
                  <a:pt x="1149981" y="4919818"/>
                  <a:pt x="1154458" y="4917156"/>
                  <a:pt x="1158935" y="4917156"/>
                </a:cubicBezTo>
                <a:cubicBezTo>
                  <a:pt x="1185793" y="4918487"/>
                  <a:pt x="1208176" y="4914495"/>
                  <a:pt x="1235034" y="4914495"/>
                </a:cubicBezTo>
                <a:lnTo>
                  <a:pt x="1460179" y="4914495"/>
                </a:lnTo>
                <a:lnTo>
                  <a:pt x="1480151" y="4912021"/>
                </a:lnTo>
                <a:lnTo>
                  <a:pt x="1480405" y="4912002"/>
                </a:lnTo>
                <a:lnTo>
                  <a:pt x="1501567" y="4913658"/>
                </a:lnTo>
                <a:lnTo>
                  <a:pt x="1517612" y="4912997"/>
                </a:lnTo>
                <a:cubicBezTo>
                  <a:pt x="1528243" y="4911832"/>
                  <a:pt x="1537197" y="4909835"/>
                  <a:pt x="1543911" y="4906509"/>
                </a:cubicBezTo>
                <a:cubicBezTo>
                  <a:pt x="1539435" y="4903847"/>
                  <a:pt x="1530482" y="4903847"/>
                  <a:pt x="1526005" y="4902516"/>
                </a:cubicBezTo>
                <a:cubicBezTo>
                  <a:pt x="1499147" y="4899854"/>
                  <a:pt x="1490194" y="4899854"/>
                  <a:pt x="1481241" y="4907840"/>
                </a:cubicBezTo>
                <a:cubicBezTo>
                  <a:pt x="1476764" y="4910502"/>
                  <a:pt x="1472287" y="4910502"/>
                  <a:pt x="1467812" y="4909170"/>
                </a:cubicBezTo>
                <a:cubicBezTo>
                  <a:pt x="1454382" y="4906509"/>
                  <a:pt x="1436476" y="4907840"/>
                  <a:pt x="1423046" y="4907840"/>
                </a:cubicBezTo>
                <a:cubicBezTo>
                  <a:pt x="1396188" y="4907840"/>
                  <a:pt x="1373806" y="4907840"/>
                  <a:pt x="1346946" y="4903847"/>
                </a:cubicBezTo>
                <a:cubicBezTo>
                  <a:pt x="1337994" y="4902516"/>
                  <a:pt x="1320088" y="4901186"/>
                  <a:pt x="1315611" y="4902516"/>
                </a:cubicBezTo>
                <a:cubicBezTo>
                  <a:pt x="1297705" y="4906509"/>
                  <a:pt x="1275323" y="4903847"/>
                  <a:pt x="1261893" y="4906509"/>
                </a:cubicBezTo>
                <a:cubicBezTo>
                  <a:pt x="1252941" y="4907840"/>
                  <a:pt x="1243988" y="4907840"/>
                  <a:pt x="1235034" y="4906509"/>
                </a:cubicBezTo>
                <a:cubicBezTo>
                  <a:pt x="1217128" y="4903847"/>
                  <a:pt x="1203699" y="4903847"/>
                  <a:pt x="1185793" y="4906509"/>
                </a:cubicBezTo>
                <a:cubicBezTo>
                  <a:pt x="1172364" y="4907840"/>
                  <a:pt x="1163410" y="4907840"/>
                  <a:pt x="1149981" y="4905179"/>
                </a:cubicBezTo>
                <a:cubicBezTo>
                  <a:pt x="1127599" y="4898524"/>
                  <a:pt x="1096264" y="4897193"/>
                  <a:pt x="1064929" y="4898524"/>
                </a:cubicBezTo>
                <a:cubicBezTo>
                  <a:pt x="1055975" y="4898524"/>
                  <a:pt x="1047023" y="4899854"/>
                  <a:pt x="1042546" y="4901186"/>
                </a:cubicBezTo>
                <a:cubicBezTo>
                  <a:pt x="1020163" y="4906509"/>
                  <a:pt x="997782" y="4907840"/>
                  <a:pt x="975399" y="4907840"/>
                </a:cubicBezTo>
                <a:cubicBezTo>
                  <a:pt x="953016" y="4907840"/>
                  <a:pt x="926158" y="4907840"/>
                  <a:pt x="903776" y="4907840"/>
                </a:cubicBezTo>
                <a:cubicBezTo>
                  <a:pt x="876916" y="4907840"/>
                  <a:pt x="845581" y="4906509"/>
                  <a:pt x="818723" y="4902516"/>
                </a:cubicBezTo>
                <a:cubicBezTo>
                  <a:pt x="809769" y="4902516"/>
                  <a:pt x="800817" y="4902516"/>
                  <a:pt x="796340" y="4902516"/>
                </a:cubicBezTo>
                <a:cubicBezTo>
                  <a:pt x="782911" y="4902516"/>
                  <a:pt x="778434" y="4901186"/>
                  <a:pt x="773958" y="4898524"/>
                </a:cubicBezTo>
                <a:cubicBezTo>
                  <a:pt x="805293" y="4899854"/>
                  <a:pt x="827675" y="4895861"/>
                  <a:pt x="854535" y="4895861"/>
                </a:cubicBezTo>
                <a:cubicBezTo>
                  <a:pt x="890346" y="4894531"/>
                  <a:pt x="926158" y="4893200"/>
                  <a:pt x="957493" y="4890538"/>
                </a:cubicBezTo>
                <a:cubicBezTo>
                  <a:pt x="979876" y="4889208"/>
                  <a:pt x="1002257" y="4887877"/>
                  <a:pt x="1024640" y="4886545"/>
                </a:cubicBezTo>
                <a:lnTo>
                  <a:pt x="1049921" y="4886545"/>
                </a:lnTo>
                <a:lnTo>
                  <a:pt x="1044813" y="4884571"/>
                </a:lnTo>
                <a:cubicBezTo>
                  <a:pt x="1044813" y="4883739"/>
                  <a:pt x="1045932" y="4882741"/>
                  <a:pt x="1045932" y="4881410"/>
                </a:cubicBezTo>
                <a:cubicBezTo>
                  <a:pt x="1023550" y="4881410"/>
                  <a:pt x="996691" y="4884072"/>
                  <a:pt x="974309" y="4880079"/>
                </a:cubicBezTo>
                <a:cubicBezTo>
                  <a:pt x="969832" y="4878748"/>
                  <a:pt x="965356" y="4878748"/>
                  <a:pt x="960880" y="4880079"/>
                </a:cubicBezTo>
                <a:cubicBezTo>
                  <a:pt x="956403" y="4882741"/>
                  <a:pt x="947451" y="4882741"/>
                  <a:pt x="942974" y="4881410"/>
                </a:cubicBezTo>
                <a:cubicBezTo>
                  <a:pt x="929545" y="4881410"/>
                  <a:pt x="911639" y="4882741"/>
                  <a:pt x="902686" y="4884072"/>
                </a:cubicBezTo>
                <a:cubicBezTo>
                  <a:pt x="889256" y="4886734"/>
                  <a:pt x="875827" y="4886734"/>
                  <a:pt x="862397" y="4884072"/>
                </a:cubicBezTo>
                <a:cubicBezTo>
                  <a:pt x="853444" y="4882741"/>
                  <a:pt x="840015" y="4881410"/>
                  <a:pt x="822110" y="4881410"/>
                </a:cubicBezTo>
                <a:cubicBezTo>
                  <a:pt x="813156" y="4882741"/>
                  <a:pt x="799727" y="4881410"/>
                  <a:pt x="790773" y="4881410"/>
                </a:cubicBezTo>
                <a:cubicBezTo>
                  <a:pt x="786298" y="4885403"/>
                  <a:pt x="777344" y="4884072"/>
                  <a:pt x="772867" y="4884072"/>
                </a:cubicBezTo>
                <a:cubicBezTo>
                  <a:pt x="763915" y="4884072"/>
                  <a:pt x="759438" y="4884072"/>
                  <a:pt x="750486" y="4884072"/>
                </a:cubicBezTo>
                <a:cubicBezTo>
                  <a:pt x="737055" y="4888064"/>
                  <a:pt x="723626" y="4888064"/>
                  <a:pt x="710197" y="4884072"/>
                </a:cubicBezTo>
                <a:cubicBezTo>
                  <a:pt x="710197" y="4884072"/>
                  <a:pt x="705721" y="4884072"/>
                  <a:pt x="705721" y="4884072"/>
                </a:cubicBezTo>
                <a:cubicBezTo>
                  <a:pt x="687815" y="4884072"/>
                  <a:pt x="678862" y="4884072"/>
                  <a:pt x="672706" y="4883074"/>
                </a:cubicBezTo>
                <a:close/>
                <a:moveTo>
                  <a:pt x="670826" y="4869506"/>
                </a:moveTo>
                <a:lnTo>
                  <a:pt x="669684" y="4871767"/>
                </a:lnTo>
                <a:lnTo>
                  <a:pt x="835594" y="4871767"/>
                </a:lnTo>
                <a:lnTo>
                  <a:pt x="830973" y="4871538"/>
                </a:lnTo>
                <a:cubicBezTo>
                  <a:pt x="813067" y="4872868"/>
                  <a:pt x="790684" y="4874199"/>
                  <a:pt x="772779" y="4871538"/>
                </a:cubicBezTo>
                <a:cubicBezTo>
                  <a:pt x="741443" y="4868875"/>
                  <a:pt x="710107" y="4870206"/>
                  <a:pt x="683249" y="4870206"/>
                </a:cubicBezTo>
                <a:close/>
                <a:moveTo>
                  <a:pt x="705721" y="4861447"/>
                </a:moveTo>
                <a:cubicBezTo>
                  <a:pt x="701244" y="4861447"/>
                  <a:pt x="692291" y="4860116"/>
                  <a:pt x="687815" y="4862777"/>
                </a:cubicBezTo>
                <a:lnTo>
                  <a:pt x="674226" y="4862777"/>
                </a:lnTo>
                <a:lnTo>
                  <a:pt x="672881" y="4865439"/>
                </a:lnTo>
                <a:lnTo>
                  <a:pt x="705721" y="4865439"/>
                </a:lnTo>
                <a:cubicBezTo>
                  <a:pt x="714674" y="4865439"/>
                  <a:pt x="719150" y="4865439"/>
                  <a:pt x="719150" y="4862777"/>
                </a:cubicBezTo>
                <a:cubicBezTo>
                  <a:pt x="719150" y="4860116"/>
                  <a:pt x="714674" y="4861447"/>
                  <a:pt x="705721" y="4861447"/>
                </a:cubicBezTo>
                <a:close/>
                <a:moveTo>
                  <a:pt x="866874" y="4829506"/>
                </a:moveTo>
                <a:cubicBezTo>
                  <a:pt x="848968" y="4834829"/>
                  <a:pt x="826585" y="4837491"/>
                  <a:pt x="804203" y="4840152"/>
                </a:cubicBezTo>
                <a:cubicBezTo>
                  <a:pt x="799727" y="4840152"/>
                  <a:pt x="795250" y="4841483"/>
                  <a:pt x="795250" y="4842815"/>
                </a:cubicBezTo>
                <a:cubicBezTo>
                  <a:pt x="795250" y="4844145"/>
                  <a:pt x="799727" y="4844145"/>
                  <a:pt x="804203" y="4845476"/>
                </a:cubicBezTo>
                <a:cubicBezTo>
                  <a:pt x="822110" y="4845476"/>
                  <a:pt x="844491" y="4850800"/>
                  <a:pt x="866874" y="4846807"/>
                </a:cubicBezTo>
                <a:cubicBezTo>
                  <a:pt x="871351" y="4846807"/>
                  <a:pt x="880303" y="4846807"/>
                  <a:pt x="880303" y="4848138"/>
                </a:cubicBezTo>
                <a:cubicBezTo>
                  <a:pt x="880303" y="4852131"/>
                  <a:pt x="893733" y="4852131"/>
                  <a:pt x="902686" y="4852131"/>
                </a:cubicBezTo>
                <a:cubicBezTo>
                  <a:pt x="911639" y="4852131"/>
                  <a:pt x="916114" y="4854793"/>
                  <a:pt x="911639" y="4857454"/>
                </a:cubicBezTo>
                <a:cubicBezTo>
                  <a:pt x="911639" y="4858786"/>
                  <a:pt x="902686" y="4860116"/>
                  <a:pt x="898209" y="4862777"/>
                </a:cubicBezTo>
                <a:cubicBezTo>
                  <a:pt x="907162" y="4862777"/>
                  <a:pt x="911639" y="4864109"/>
                  <a:pt x="916114" y="4862777"/>
                </a:cubicBezTo>
                <a:cubicBezTo>
                  <a:pt x="925068" y="4860116"/>
                  <a:pt x="938497" y="4861447"/>
                  <a:pt x="947451" y="4861447"/>
                </a:cubicBezTo>
                <a:cubicBezTo>
                  <a:pt x="960880" y="4860116"/>
                  <a:pt x="969832" y="4864109"/>
                  <a:pt x="983263" y="4862777"/>
                </a:cubicBezTo>
                <a:cubicBezTo>
                  <a:pt x="1001168" y="4861447"/>
                  <a:pt x="996691" y="4866770"/>
                  <a:pt x="1005644" y="4869432"/>
                </a:cubicBezTo>
                <a:cubicBezTo>
                  <a:pt x="1010121" y="4870763"/>
                  <a:pt x="1019074" y="4870763"/>
                  <a:pt x="1023550" y="4870763"/>
                </a:cubicBezTo>
                <a:cubicBezTo>
                  <a:pt x="1045932" y="4870763"/>
                  <a:pt x="1068315" y="4870763"/>
                  <a:pt x="1095173" y="4870763"/>
                </a:cubicBezTo>
                <a:cubicBezTo>
                  <a:pt x="1117556" y="4870763"/>
                  <a:pt x="1144415" y="4870763"/>
                  <a:pt x="1171274" y="4870763"/>
                </a:cubicBezTo>
                <a:cubicBezTo>
                  <a:pt x="1171274" y="4870763"/>
                  <a:pt x="1171274" y="4872094"/>
                  <a:pt x="1171274" y="4872094"/>
                </a:cubicBezTo>
                <a:cubicBezTo>
                  <a:pt x="1148891" y="4872094"/>
                  <a:pt x="1122033" y="4872094"/>
                  <a:pt x="1095173" y="4873425"/>
                </a:cubicBezTo>
                <a:cubicBezTo>
                  <a:pt x="1104127" y="4874755"/>
                  <a:pt x="1108604" y="4877418"/>
                  <a:pt x="1113079" y="4877418"/>
                </a:cubicBezTo>
                <a:cubicBezTo>
                  <a:pt x="1157845" y="4878748"/>
                  <a:pt x="1202610" y="4882741"/>
                  <a:pt x="1247374" y="4881410"/>
                </a:cubicBezTo>
                <a:cubicBezTo>
                  <a:pt x="1256326" y="4881410"/>
                  <a:pt x="1265280" y="4881410"/>
                  <a:pt x="1274232" y="4881410"/>
                </a:cubicBezTo>
                <a:cubicBezTo>
                  <a:pt x="1287662" y="4881410"/>
                  <a:pt x="1298853" y="4882076"/>
                  <a:pt x="1308366" y="4883406"/>
                </a:cubicBezTo>
                <a:lnTo>
                  <a:pt x="1322000" y="4886799"/>
                </a:lnTo>
                <a:lnTo>
                  <a:pt x="1324565" y="4886545"/>
                </a:lnTo>
                <a:cubicBezTo>
                  <a:pt x="1324565" y="4886545"/>
                  <a:pt x="1329040" y="4886545"/>
                  <a:pt x="1333517" y="4887877"/>
                </a:cubicBezTo>
                <a:cubicBezTo>
                  <a:pt x="1337994" y="4889208"/>
                  <a:pt x="1342469" y="4889208"/>
                  <a:pt x="1346946" y="4889208"/>
                </a:cubicBezTo>
                <a:lnTo>
                  <a:pt x="1357737" y="4889395"/>
                </a:lnTo>
                <a:lnTo>
                  <a:pt x="1372715" y="4889395"/>
                </a:lnTo>
                <a:lnTo>
                  <a:pt x="1375891" y="4889710"/>
                </a:lnTo>
                <a:lnTo>
                  <a:pt x="1414094" y="4890372"/>
                </a:lnTo>
                <a:cubicBezTo>
                  <a:pt x="1436476" y="4891203"/>
                  <a:pt x="1458858" y="4891869"/>
                  <a:pt x="1481241" y="4890538"/>
                </a:cubicBezTo>
                <a:cubicBezTo>
                  <a:pt x="1499147" y="4890538"/>
                  <a:pt x="1508099" y="4894531"/>
                  <a:pt x="1521529" y="4893200"/>
                </a:cubicBezTo>
                <a:lnTo>
                  <a:pt x="1535996" y="4893200"/>
                </a:lnTo>
                <a:lnTo>
                  <a:pt x="1536666" y="4892722"/>
                </a:lnTo>
                <a:cubicBezTo>
                  <a:pt x="1536107" y="4892057"/>
                  <a:pt x="1533868" y="4891392"/>
                  <a:pt x="1529392" y="4890727"/>
                </a:cubicBezTo>
                <a:cubicBezTo>
                  <a:pt x="1515963" y="4889395"/>
                  <a:pt x="1502533" y="4889395"/>
                  <a:pt x="1489104" y="4886734"/>
                </a:cubicBezTo>
                <a:cubicBezTo>
                  <a:pt x="1502533" y="4886734"/>
                  <a:pt x="1511486" y="4886734"/>
                  <a:pt x="1520439" y="4886734"/>
                </a:cubicBezTo>
                <a:cubicBezTo>
                  <a:pt x="1529392" y="4886734"/>
                  <a:pt x="1529392" y="4884072"/>
                  <a:pt x="1524916" y="4882741"/>
                </a:cubicBezTo>
                <a:cubicBezTo>
                  <a:pt x="1524916" y="4881410"/>
                  <a:pt x="1515963" y="4881410"/>
                  <a:pt x="1524916" y="4880079"/>
                </a:cubicBezTo>
                <a:cubicBezTo>
                  <a:pt x="1524916" y="4880079"/>
                  <a:pt x="1529392" y="4878748"/>
                  <a:pt x="1529392" y="4880079"/>
                </a:cubicBezTo>
                <a:cubicBezTo>
                  <a:pt x="1542822" y="4882741"/>
                  <a:pt x="1560728" y="4881410"/>
                  <a:pt x="1574157" y="4881410"/>
                </a:cubicBezTo>
                <a:cubicBezTo>
                  <a:pt x="1578634" y="4881410"/>
                  <a:pt x="1583109" y="4881410"/>
                  <a:pt x="1583109" y="4880079"/>
                </a:cubicBezTo>
                <a:cubicBezTo>
                  <a:pt x="1583109" y="4878748"/>
                  <a:pt x="1583109" y="4878748"/>
                  <a:pt x="1578634" y="4877418"/>
                </a:cubicBezTo>
                <a:cubicBezTo>
                  <a:pt x="1569680" y="4874755"/>
                  <a:pt x="1556251" y="4874755"/>
                  <a:pt x="1551774" y="4872094"/>
                </a:cubicBezTo>
                <a:cubicBezTo>
                  <a:pt x="1547298" y="4869432"/>
                  <a:pt x="1538345" y="4868102"/>
                  <a:pt x="1547298" y="4865439"/>
                </a:cubicBezTo>
                <a:cubicBezTo>
                  <a:pt x="1551774" y="4864109"/>
                  <a:pt x="1551774" y="4861447"/>
                  <a:pt x="1556251" y="4861447"/>
                </a:cubicBezTo>
                <a:cubicBezTo>
                  <a:pt x="1565205" y="4861447"/>
                  <a:pt x="1574157" y="4860116"/>
                  <a:pt x="1578634" y="4861447"/>
                </a:cubicBezTo>
                <a:cubicBezTo>
                  <a:pt x="1596540" y="4864109"/>
                  <a:pt x="1614445" y="4865439"/>
                  <a:pt x="1632351" y="4866770"/>
                </a:cubicBezTo>
                <a:cubicBezTo>
                  <a:pt x="1645781" y="4869432"/>
                  <a:pt x="1645781" y="4868102"/>
                  <a:pt x="1654733" y="4864109"/>
                </a:cubicBezTo>
                <a:cubicBezTo>
                  <a:pt x="1654733" y="4861447"/>
                  <a:pt x="1659210" y="4857454"/>
                  <a:pt x="1668163" y="4856123"/>
                </a:cubicBezTo>
                <a:cubicBezTo>
                  <a:pt x="1681592" y="4856123"/>
                  <a:pt x="1690546" y="4853461"/>
                  <a:pt x="1708452" y="4853461"/>
                </a:cubicBezTo>
                <a:cubicBezTo>
                  <a:pt x="1717404" y="4854793"/>
                  <a:pt x="1730833" y="4853461"/>
                  <a:pt x="1744262" y="4854793"/>
                </a:cubicBezTo>
                <a:cubicBezTo>
                  <a:pt x="1753216" y="4854793"/>
                  <a:pt x="1753216" y="4852131"/>
                  <a:pt x="1753216" y="4850800"/>
                </a:cubicBezTo>
                <a:cubicBezTo>
                  <a:pt x="1753216" y="4848138"/>
                  <a:pt x="1748739" y="4846807"/>
                  <a:pt x="1744262" y="4846807"/>
                </a:cubicBezTo>
                <a:cubicBezTo>
                  <a:pt x="1735310" y="4846807"/>
                  <a:pt x="1735310" y="4848138"/>
                  <a:pt x="1730833" y="4848138"/>
                </a:cubicBezTo>
                <a:cubicBezTo>
                  <a:pt x="1708452" y="4850800"/>
                  <a:pt x="1690546" y="4849468"/>
                  <a:pt x="1677116" y="4844145"/>
                </a:cubicBezTo>
                <a:cubicBezTo>
                  <a:pt x="1672639" y="4841483"/>
                  <a:pt x="1681592" y="4838822"/>
                  <a:pt x="1672639" y="4836160"/>
                </a:cubicBezTo>
                <a:cubicBezTo>
                  <a:pt x="1659210" y="4836160"/>
                  <a:pt x="1645781" y="4836160"/>
                  <a:pt x="1632351" y="4836160"/>
                </a:cubicBezTo>
                <a:cubicBezTo>
                  <a:pt x="1623398" y="4834829"/>
                  <a:pt x="1609969" y="4837491"/>
                  <a:pt x="1596540" y="4834829"/>
                </a:cubicBezTo>
                <a:cubicBezTo>
                  <a:pt x="1583109" y="4830836"/>
                  <a:pt x="1578634" y="4836160"/>
                  <a:pt x="1565205" y="4836160"/>
                </a:cubicBezTo>
                <a:cubicBezTo>
                  <a:pt x="1524916" y="4834829"/>
                  <a:pt x="1489104" y="4838822"/>
                  <a:pt x="1453292" y="4837491"/>
                </a:cubicBezTo>
                <a:cubicBezTo>
                  <a:pt x="1435387" y="4837491"/>
                  <a:pt x="1421956" y="4837491"/>
                  <a:pt x="1404050" y="4837491"/>
                </a:cubicBezTo>
                <a:cubicBezTo>
                  <a:pt x="1377192" y="4837491"/>
                  <a:pt x="1354809" y="4837491"/>
                  <a:pt x="1327951" y="4844145"/>
                </a:cubicBezTo>
                <a:cubicBezTo>
                  <a:pt x="1323474" y="4842815"/>
                  <a:pt x="1323474" y="4840152"/>
                  <a:pt x="1318998" y="4840152"/>
                </a:cubicBezTo>
                <a:cubicBezTo>
                  <a:pt x="1301092" y="4833499"/>
                  <a:pt x="1296615" y="4833499"/>
                  <a:pt x="1269757" y="4838822"/>
                </a:cubicBezTo>
                <a:cubicBezTo>
                  <a:pt x="1260803" y="4841483"/>
                  <a:pt x="1247374" y="4844145"/>
                  <a:pt x="1233945" y="4844145"/>
                </a:cubicBezTo>
                <a:cubicBezTo>
                  <a:pt x="1220516" y="4845476"/>
                  <a:pt x="1211562" y="4848138"/>
                  <a:pt x="1202610" y="4846807"/>
                </a:cubicBezTo>
                <a:cubicBezTo>
                  <a:pt x="1180227" y="4844145"/>
                  <a:pt x="1153368" y="4844145"/>
                  <a:pt x="1139939" y="4836160"/>
                </a:cubicBezTo>
                <a:cubicBezTo>
                  <a:pt x="1130985" y="4832167"/>
                  <a:pt x="1117556" y="4829506"/>
                  <a:pt x="1104127" y="4830836"/>
                </a:cubicBezTo>
                <a:cubicBezTo>
                  <a:pt x="1095173" y="4833499"/>
                  <a:pt x="1086221" y="4833499"/>
                  <a:pt x="1077269" y="4833499"/>
                </a:cubicBezTo>
                <a:cubicBezTo>
                  <a:pt x="1063838" y="4833499"/>
                  <a:pt x="1054886" y="4834829"/>
                  <a:pt x="1054886" y="4837491"/>
                </a:cubicBezTo>
                <a:cubicBezTo>
                  <a:pt x="1050409" y="4840152"/>
                  <a:pt x="1045932" y="4841483"/>
                  <a:pt x="1045932" y="4844145"/>
                </a:cubicBezTo>
                <a:cubicBezTo>
                  <a:pt x="1036980" y="4849468"/>
                  <a:pt x="1019074" y="4848138"/>
                  <a:pt x="1010121" y="4844145"/>
                </a:cubicBezTo>
                <a:cubicBezTo>
                  <a:pt x="1005644" y="4841483"/>
                  <a:pt x="1001168" y="4837491"/>
                  <a:pt x="992215" y="4837491"/>
                </a:cubicBezTo>
                <a:cubicBezTo>
                  <a:pt x="978786" y="4837491"/>
                  <a:pt x="969832" y="4837491"/>
                  <a:pt x="960880" y="4838822"/>
                </a:cubicBezTo>
                <a:cubicBezTo>
                  <a:pt x="947451" y="4841483"/>
                  <a:pt x="925068" y="4838822"/>
                  <a:pt x="911639" y="4842815"/>
                </a:cubicBezTo>
                <a:cubicBezTo>
                  <a:pt x="907162" y="4842815"/>
                  <a:pt x="902686" y="4842815"/>
                  <a:pt x="898209" y="4841483"/>
                </a:cubicBezTo>
                <a:cubicBezTo>
                  <a:pt x="884779" y="4838822"/>
                  <a:pt x="880303" y="4836160"/>
                  <a:pt x="880303" y="4832167"/>
                </a:cubicBezTo>
                <a:cubicBezTo>
                  <a:pt x="880303" y="4830836"/>
                  <a:pt x="875827" y="4828174"/>
                  <a:pt x="866874" y="4829506"/>
                </a:cubicBezTo>
                <a:close/>
                <a:moveTo>
                  <a:pt x="714144" y="4808939"/>
                </a:moveTo>
                <a:lnTo>
                  <a:pt x="714619" y="4810590"/>
                </a:lnTo>
                <a:lnTo>
                  <a:pt x="696560" y="4841587"/>
                </a:lnTo>
                <a:lnTo>
                  <a:pt x="691268" y="4844920"/>
                </a:lnTo>
                <a:lnTo>
                  <a:pt x="710107" y="4844920"/>
                </a:lnTo>
                <a:cubicBezTo>
                  <a:pt x="736967" y="4844920"/>
                  <a:pt x="754873" y="4838265"/>
                  <a:pt x="777255" y="4831611"/>
                </a:cubicBezTo>
                <a:cubicBezTo>
                  <a:pt x="777255" y="4831611"/>
                  <a:pt x="777255" y="4830280"/>
                  <a:pt x="777255" y="4828949"/>
                </a:cubicBezTo>
                <a:cubicBezTo>
                  <a:pt x="768302" y="4824956"/>
                  <a:pt x="763825" y="4822294"/>
                  <a:pt x="759349" y="4818302"/>
                </a:cubicBezTo>
                <a:cubicBezTo>
                  <a:pt x="759349" y="4814310"/>
                  <a:pt x="745919" y="4810317"/>
                  <a:pt x="732490" y="4810317"/>
                </a:cubicBezTo>
                <a:close/>
                <a:moveTo>
                  <a:pt x="404218" y="4805314"/>
                </a:moveTo>
                <a:lnTo>
                  <a:pt x="401552" y="4809121"/>
                </a:lnTo>
                <a:lnTo>
                  <a:pt x="399645" y="4813227"/>
                </a:lnTo>
                <a:close/>
                <a:moveTo>
                  <a:pt x="346286" y="4804077"/>
                </a:moveTo>
                <a:lnTo>
                  <a:pt x="326017" y="4838867"/>
                </a:lnTo>
                <a:lnTo>
                  <a:pt x="328740" y="4836807"/>
                </a:lnTo>
                <a:cubicBezTo>
                  <a:pt x="331966" y="4835449"/>
                  <a:pt x="334549" y="4835659"/>
                  <a:pt x="336973" y="4837070"/>
                </a:cubicBezTo>
                <a:cubicBezTo>
                  <a:pt x="338587" y="4838011"/>
                  <a:pt x="344073" y="4836026"/>
                  <a:pt x="346964" y="4827349"/>
                </a:cubicBezTo>
                <a:lnTo>
                  <a:pt x="348641" y="4821794"/>
                </a:lnTo>
                <a:lnTo>
                  <a:pt x="348197" y="4821947"/>
                </a:lnTo>
                <a:lnTo>
                  <a:pt x="349562" y="4818746"/>
                </a:lnTo>
                <a:lnTo>
                  <a:pt x="349900" y="4817622"/>
                </a:lnTo>
                <a:lnTo>
                  <a:pt x="341607" y="4812791"/>
                </a:lnTo>
                <a:close/>
                <a:moveTo>
                  <a:pt x="994968" y="4770947"/>
                </a:moveTo>
                <a:lnTo>
                  <a:pt x="822110" y="4770947"/>
                </a:lnTo>
                <a:cubicBezTo>
                  <a:pt x="795250" y="4770947"/>
                  <a:pt x="772867" y="4774940"/>
                  <a:pt x="746009" y="4773608"/>
                </a:cubicBezTo>
                <a:cubicBezTo>
                  <a:pt x="741532" y="4773608"/>
                  <a:pt x="737055" y="4776271"/>
                  <a:pt x="732580" y="4776271"/>
                </a:cubicBezTo>
                <a:cubicBezTo>
                  <a:pt x="728103" y="4774940"/>
                  <a:pt x="728103" y="4777601"/>
                  <a:pt x="728103" y="4778932"/>
                </a:cubicBezTo>
                <a:cubicBezTo>
                  <a:pt x="728103" y="4778932"/>
                  <a:pt x="728103" y="4780263"/>
                  <a:pt x="732580" y="4780263"/>
                </a:cubicBezTo>
                <a:cubicBezTo>
                  <a:pt x="741532" y="4780263"/>
                  <a:pt x="746009" y="4778932"/>
                  <a:pt x="750486" y="4781594"/>
                </a:cubicBezTo>
                <a:cubicBezTo>
                  <a:pt x="746009" y="4781594"/>
                  <a:pt x="746009" y="4782924"/>
                  <a:pt x="746009" y="4782924"/>
                </a:cubicBezTo>
                <a:lnTo>
                  <a:pt x="714263" y="4782817"/>
                </a:lnTo>
                <a:lnTo>
                  <a:pt x="710520" y="4790739"/>
                </a:lnTo>
                <a:lnTo>
                  <a:pt x="710647" y="4792509"/>
                </a:lnTo>
                <a:lnTo>
                  <a:pt x="737055" y="4793572"/>
                </a:lnTo>
                <a:cubicBezTo>
                  <a:pt x="741532" y="4794903"/>
                  <a:pt x="746009" y="4794903"/>
                  <a:pt x="750486" y="4793572"/>
                </a:cubicBezTo>
                <a:cubicBezTo>
                  <a:pt x="786298" y="4789579"/>
                  <a:pt x="822110" y="4792240"/>
                  <a:pt x="857921" y="4790910"/>
                </a:cubicBezTo>
                <a:cubicBezTo>
                  <a:pt x="880303" y="4790910"/>
                  <a:pt x="907162" y="4792240"/>
                  <a:pt x="925068" y="4794903"/>
                </a:cubicBezTo>
                <a:lnTo>
                  <a:pt x="980393" y="4796077"/>
                </a:lnTo>
                <a:close/>
                <a:moveTo>
                  <a:pt x="398662" y="4770592"/>
                </a:moveTo>
                <a:lnTo>
                  <a:pt x="385157" y="4784946"/>
                </a:lnTo>
                <a:lnTo>
                  <a:pt x="377238" y="4798537"/>
                </a:lnTo>
                <a:lnTo>
                  <a:pt x="362494" y="4824131"/>
                </a:lnTo>
                <a:lnTo>
                  <a:pt x="367396" y="4826987"/>
                </a:lnTo>
                <a:lnTo>
                  <a:pt x="368352" y="4826007"/>
                </a:lnTo>
                <a:lnTo>
                  <a:pt x="373051" y="4818941"/>
                </a:lnTo>
                <a:cubicBezTo>
                  <a:pt x="376995" y="4812173"/>
                  <a:pt x="380939" y="4805405"/>
                  <a:pt x="385469" y="4800272"/>
                </a:cubicBezTo>
                <a:cubicBezTo>
                  <a:pt x="388872" y="4797075"/>
                  <a:pt x="389929" y="4787330"/>
                  <a:pt x="397840" y="4776396"/>
                </a:cubicBezTo>
                <a:cubicBezTo>
                  <a:pt x="400094" y="4772528"/>
                  <a:pt x="400082" y="4771226"/>
                  <a:pt x="399219" y="4770723"/>
                </a:cubicBezTo>
                <a:close/>
                <a:moveTo>
                  <a:pt x="619225" y="4770075"/>
                </a:moveTo>
                <a:lnTo>
                  <a:pt x="530292" y="4922720"/>
                </a:lnTo>
                <a:lnTo>
                  <a:pt x="529779" y="4922421"/>
                </a:lnTo>
                <a:lnTo>
                  <a:pt x="466029" y="5031842"/>
                </a:lnTo>
                <a:cubicBezTo>
                  <a:pt x="461521" y="5039578"/>
                  <a:pt x="457015" y="5047313"/>
                  <a:pt x="456376" y="5052123"/>
                </a:cubicBezTo>
                <a:lnTo>
                  <a:pt x="448347" y="5074780"/>
                </a:lnTo>
                <a:lnTo>
                  <a:pt x="463248" y="5072927"/>
                </a:lnTo>
                <a:lnTo>
                  <a:pt x="468664" y="5064462"/>
                </a:lnTo>
                <a:cubicBezTo>
                  <a:pt x="477200" y="5052597"/>
                  <a:pt x="485735" y="5040732"/>
                  <a:pt x="492815" y="5026724"/>
                </a:cubicBezTo>
                <a:cubicBezTo>
                  <a:pt x="497661" y="5029548"/>
                  <a:pt x="500893" y="5031431"/>
                  <a:pt x="505741" y="5034255"/>
                </a:cubicBezTo>
                <a:cubicBezTo>
                  <a:pt x="511862" y="5027460"/>
                  <a:pt x="512501" y="5022651"/>
                  <a:pt x="517007" y="5014916"/>
                </a:cubicBezTo>
                <a:cubicBezTo>
                  <a:pt x="520238" y="5016798"/>
                  <a:pt x="522492" y="5012930"/>
                  <a:pt x="526360" y="5010003"/>
                </a:cubicBezTo>
                <a:cubicBezTo>
                  <a:pt x="536352" y="5000282"/>
                  <a:pt x="542135" y="4982927"/>
                  <a:pt x="552127" y="4973207"/>
                </a:cubicBezTo>
                <a:cubicBezTo>
                  <a:pt x="555996" y="4970280"/>
                  <a:pt x="555656" y="4959721"/>
                  <a:pt x="564032" y="4949059"/>
                </a:cubicBezTo>
                <a:cubicBezTo>
                  <a:pt x="568540" y="4941322"/>
                  <a:pt x="563055" y="4943308"/>
                  <a:pt x="559824" y="4941426"/>
                </a:cubicBezTo>
                <a:cubicBezTo>
                  <a:pt x="558207" y="4940484"/>
                  <a:pt x="555954" y="4944352"/>
                  <a:pt x="553701" y="4948220"/>
                </a:cubicBezTo>
                <a:cubicBezTo>
                  <a:pt x="544686" y="4963691"/>
                  <a:pt x="535673" y="4979162"/>
                  <a:pt x="528912" y="4990766"/>
                </a:cubicBezTo>
                <a:cubicBezTo>
                  <a:pt x="526658" y="4994634"/>
                  <a:pt x="522151" y="5002370"/>
                  <a:pt x="521174" y="4996620"/>
                </a:cubicBezTo>
                <a:cubicBezTo>
                  <a:pt x="521174" y="4996620"/>
                  <a:pt x="523428" y="4992752"/>
                  <a:pt x="523428" y="4992752"/>
                </a:cubicBezTo>
                <a:cubicBezTo>
                  <a:pt x="525682" y="4988884"/>
                  <a:pt x="531804" y="4982090"/>
                  <a:pt x="530825" y="4976339"/>
                </a:cubicBezTo>
                <a:cubicBezTo>
                  <a:pt x="525980" y="4973516"/>
                  <a:pt x="523088" y="4982193"/>
                  <a:pt x="516966" y="4988987"/>
                </a:cubicBezTo>
                <a:cubicBezTo>
                  <a:pt x="505995" y="4992957"/>
                  <a:pt x="504379" y="4992017"/>
                  <a:pt x="511140" y="4980412"/>
                </a:cubicBezTo>
                <a:cubicBezTo>
                  <a:pt x="517900" y="4968809"/>
                  <a:pt x="523046" y="4956264"/>
                  <a:pt x="527553" y="4948529"/>
                </a:cubicBezTo>
                <a:lnTo>
                  <a:pt x="538854" y="4926881"/>
                </a:lnTo>
                <a:lnTo>
                  <a:pt x="554894" y="4936225"/>
                </a:lnTo>
                <a:lnTo>
                  <a:pt x="555354" y="4935418"/>
                </a:lnTo>
                <a:lnTo>
                  <a:pt x="571237" y="4910491"/>
                </a:lnTo>
                <a:lnTo>
                  <a:pt x="570505" y="4910494"/>
                </a:lnTo>
                <a:lnTo>
                  <a:pt x="570505" y="4893583"/>
                </a:lnTo>
                <a:lnTo>
                  <a:pt x="583921" y="4893250"/>
                </a:lnTo>
                <a:lnTo>
                  <a:pt x="594004" y="4880223"/>
                </a:lnTo>
                <a:lnTo>
                  <a:pt x="607357" y="4858800"/>
                </a:lnTo>
                <a:lnTo>
                  <a:pt x="607239" y="4858786"/>
                </a:lnTo>
                <a:lnTo>
                  <a:pt x="602627" y="4857072"/>
                </a:lnTo>
                <a:lnTo>
                  <a:pt x="602627" y="4844920"/>
                </a:lnTo>
                <a:lnTo>
                  <a:pt x="616007" y="4844920"/>
                </a:lnTo>
                <a:lnTo>
                  <a:pt x="627168" y="4827014"/>
                </a:lnTo>
                <a:cubicBezTo>
                  <a:pt x="630060" y="4818337"/>
                  <a:pt x="634727" y="4809399"/>
                  <a:pt x="639393" y="4800461"/>
                </a:cubicBezTo>
                <a:lnTo>
                  <a:pt x="650936" y="4775385"/>
                </a:lnTo>
                <a:lnTo>
                  <a:pt x="642961" y="4771721"/>
                </a:lnTo>
                <a:cubicBezTo>
                  <a:pt x="638484" y="4769060"/>
                  <a:pt x="629531" y="4770390"/>
                  <a:pt x="625055" y="4770390"/>
                </a:cubicBezTo>
                <a:close/>
                <a:moveTo>
                  <a:pt x="556871" y="4635391"/>
                </a:moveTo>
                <a:cubicBezTo>
                  <a:pt x="536590" y="4670203"/>
                  <a:pt x="524685" y="4694352"/>
                  <a:pt x="512780" y="4718500"/>
                </a:cubicBezTo>
                <a:cubicBezTo>
                  <a:pt x="498301" y="4748921"/>
                  <a:pt x="481805" y="4778165"/>
                  <a:pt x="464621" y="4807658"/>
                </a:cubicBezTo>
                <a:lnTo>
                  <a:pt x="431830" y="4864527"/>
                </a:lnTo>
                <a:lnTo>
                  <a:pt x="433610" y="4865565"/>
                </a:lnTo>
                <a:lnTo>
                  <a:pt x="425902" y="4881759"/>
                </a:lnTo>
                <a:cubicBezTo>
                  <a:pt x="421316" y="4890096"/>
                  <a:pt x="416650" y="4899034"/>
                  <a:pt x="414566" y="4908182"/>
                </a:cubicBezTo>
                <a:cubicBezTo>
                  <a:pt x="413928" y="4912990"/>
                  <a:pt x="403298" y="4927521"/>
                  <a:pt x="397177" y="4934315"/>
                </a:cubicBezTo>
                <a:cubicBezTo>
                  <a:pt x="378808" y="4954699"/>
                  <a:pt x="367541" y="4974039"/>
                  <a:pt x="354020" y="4997246"/>
                </a:cubicBezTo>
                <a:cubicBezTo>
                  <a:pt x="347260" y="5008850"/>
                  <a:pt x="339861" y="5025262"/>
                  <a:pt x="329870" y="5034983"/>
                </a:cubicBezTo>
                <a:cubicBezTo>
                  <a:pt x="325999" y="5037910"/>
                  <a:pt x="323747" y="5041777"/>
                  <a:pt x="324724" y="5047528"/>
                </a:cubicBezTo>
                <a:cubicBezTo>
                  <a:pt x="327318" y="5054220"/>
                  <a:pt x="327489" y="5059501"/>
                  <a:pt x="324916" y="5065773"/>
                </a:cubicBezTo>
                <a:cubicBezTo>
                  <a:pt x="322343" y="5072045"/>
                  <a:pt x="317030" y="5079310"/>
                  <a:pt x="308652" y="5089972"/>
                </a:cubicBezTo>
                <a:cubicBezTo>
                  <a:pt x="304783" y="5092899"/>
                  <a:pt x="300276" y="5100636"/>
                  <a:pt x="294791" y="5102619"/>
                </a:cubicBezTo>
                <a:cubicBezTo>
                  <a:pt x="293474" y="5086310"/>
                  <a:pt x="303125" y="5066028"/>
                  <a:pt x="316646" y="5042821"/>
                </a:cubicBezTo>
                <a:lnTo>
                  <a:pt x="423388" y="4859608"/>
                </a:lnTo>
                <a:lnTo>
                  <a:pt x="423902" y="4859908"/>
                </a:lnTo>
                <a:lnTo>
                  <a:pt x="487651" y="4750487"/>
                </a:lnTo>
                <a:cubicBezTo>
                  <a:pt x="492159" y="4742751"/>
                  <a:pt x="496666" y="4735016"/>
                  <a:pt x="497304" y="4730207"/>
                </a:cubicBezTo>
                <a:cubicBezTo>
                  <a:pt x="497771" y="4720118"/>
                  <a:pt x="502033" y="4710944"/>
                  <a:pt x="507386" y="4701758"/>
                </a:cubicBezTo>
                <a:cubicBezTo>
                  <a:pt x="512738" y="4692572"/>
                  <a:pt x="519180" y="4683372"/>
                  <a:pt x="524006" y="4673231"/>
                </a:cubicBezTo>
                <a:cubicBezTo>
                  <a:pt x="530766" y="4661629"/>
                  <a:pt x="542373" y="4652849"/>
                  <a:pt x="556871" y="4635391"/>
                </a:cubicBezTo>
                <a:close/>
                <a:moveTo>
                  <a:pt x="763409" y="4534666"/>
                </a:moveTo>
                <a:cubicBezTo>
                  <a:pt x="761071" y="4535894"/>
                  <a:pt x="758574" y="4538325"/>
                  <a:pt x="757446" y="4540259"/>
                </a:cubicBezTo>
                <a:cubicBezTo>
                  <a:pt x="746817" y="4554790"/>
                  <a:pt x="736825" y="4564510"/>
                  <a:pt x="726195" y="4579041"/>
                </a:cubicBezTo>
                <a:cubicBezTo>
                  <a:pt x="713313" y="4597439"/>
                  <a:pt x="702046" y="4616778"/>
                  <a:pt x="685931" y="4633294"/>
                </a:cubicBezTo>
                <a:cubicBezTo>
                  <a:pt x="688823" y="4624617"/>
                  <a:pt x="685590" y="4622735"/>
                  <a:pt x="690098" y="4614998"/>
                </a:cubicBezTo>
                <a:cubicBezTo>
                  <a:pt x="699111" y="4599527"/>
                  <a:pt x="701025" y="4585100"/>
                  <a:pt x="706171" y="4572555"/>
                </a:cubicBezTo>
                <a:cubicBezTo>
                  <a:pt x="708424" y="4568686"/>
                  <a:pt x="707445" y="4562936"/>
                  <a:pt x="705830" y="4561996"/>
                </a:cubicBezTo>
                <a:cubicBezTo>
                  <a:pt x="700344" y="4563979"/>
                  <a:pt x="699708" y="4568790"/>
                  <a:pt x="697454" y="4572658"/>
                </a:cubicBezTo>
                <a:cubicBezTo>
                  <a:pt x="695201" y="4576525"/>
                  <a:pt x="692948" y="4580393"/>
                  <a:pt x="688440" y="4588129"/>
                </a:cubicBezTo>
                <a:cubicBezTo>
                  <a:pt x="673941" y="4605586"/>
                  <a:pt x="669135" y="4628690"/>
                  <a:pt x="654000" y="4650956"/>
                </a:cubicBezTo>
                <a:cubicBezTo>
                  <a:pt x="647240" y="4662560"/>
                  <a:pt x="638226" y="4678031"/>
                  <a:pt x="631465" y="4689635"/>
                </a:cubicBezTo>
                <a:cubicBezTo>
                  <a:pt x="626319" y="4702181"/>
                  <a:pt x="616966" y="4707092"/>
                  <a:pt x="607952" y="4722563"/>
                </a:cubicBezTo>
                <a:cubicBezTo>
                  <a:pt x="588648" y="4763125"/>
                  <a:pt x="559652" y="4798039"/>
                  <a:pt x="538732" y="4837659"/>
                </a:cubicBezTo>
                <a:cubicBezTo>
                  <a:pt x="536479" y="4841527"/>
                  <a:pt x="534224" y="4845395"/>
                  <a:pt x="530356" y="4848323"/>
                </a:cubicBezTo>
                <a:cubicBezTo>
                  <a:pt x="526486" y="4851248"/>
                  <a:pt x="524232" y="4855116"/>
                  <a:pt x="524232" y="4855116"/>
                </a:cubicBezTo>
                <a:cubicBezTo>
                  <a:pt x="520065" y="4873412"/>
                  <a:pt x="509437" y="4887941"/>
                  <a:pt x="503655" y="4905297"/>
                </a:cubicBezTo>
                <a:lnTo>
                  <a:pt x="503260" y="4906143"/>
                </a:lnTo>
                <a:lnTo>
                  <a:pt x="519298" y="4915487"/>
                </a:lnTo>
                <a:lnTo>
                  <a:pt x="502680" y="4939218"/>
                </a:lnTo>
                <a:cubicBezTo>
                  <a:pt x="494942" y="4945071"/>
                  <a:pt x="493963" y="4939320"/>
                  <a:pt x="492347" y="4938379"/>
                </a:cubicBezTo>
                <a:cubicBezTo>
                  <a:pt x="489117" y="4936496"/>
                  <a:pt x="485248" y="4939423"/>
                  <a:pt x="484609" y="4944232"/>
                </a:cubicBezTo>
                <a:cubicBezTo>
                  <a:pt x="479167" y="4972146"/>
                  <a:pt x="461778" y="4998281"/>
                  <a:pt x="449233" y="5027237"/>
                </a:cubicBezTo>
                <a:cubicBezTo>
                  <a:pt x="446343" y="5035914"/>
                  <a:pt x="438604" y="5041768"/>
                  <a:pt x="431844" y="5053372"/>
                </a:cubicBezTo>
                <a:lnTo>
                  <a:pt x="411707" y="5087936"/>
                </a:lnTo>
                <a:lnTo>
                  <a:pt x="415116" y="5087961"/>
                </a:lnTo>
                <a:lnTo>
                  <a:pt x="427728" y="5089996"/>
                </a:lnTo>
                <a:lnTo>
                  <a:pt x="440899" y="5063829"/>
                </a:lnTo>
                <a:cubicBezTo>
                  <a:pt x="455379" y="5033407"/>
                  <a:pt x="471876" y="5004163"/>
                  <a:pt x="489058" y="4974671"/>
                </a:cubicBezTo>
                <a:lnTo>
                  <a:pt x="521850" y="4917802"/>
                </a:lnTo>
                <a:lnTo>
                  <a:pt x="520070" y="4916765"/>
                </a:lnTo>
                <a:lnTo>
                  <a:pt x="527777" y="4900571"/>
                </a:lnTo>
                <a:cubicBezTo>
                  <a:pt x="532363" y="4892232"/>
                  <a:pt x="537030" y="4883295"/>
                  <a:pt x="539115" y="4874147"/>
                </a:cubicBezTo>
                <a:cubicBezTo>
                  <a:pt x="539753" y="4869339"/>
                  <a:pt x="550381" y="4854808"/>
                  <a:pt x="556503" y="4848014"/>
                </a:cubicBezTo>
                <a:cubicBezTo>
                  <a:pt x="574872" y="4827629"/>
                  <a:pt x="586140" y="4808290"/>
                  <a:pt x="599660" y="4785083"/>
                </a:cubicBezTo>
                <a:lnTo>
                  <a:pt x="609598" y="4769555"/>
                </a:lnTo>
                <a:lnTo>
                  <a:pt x="602627" y="4769178"/>
                </a:lnTo>
                <a:lnTo>
                  <a:pt x="602627" y="4760314"/>
                </a:lnTo>
                <a:lnTo>
                  <a:pt x="616384" y="4758950"/>
                </a:lnTo>
                <a:lnTo>
                  <a:pt x="623811" y="4747345"/>
                </a:lnTo>
                <a:cubicBezTo>
                  <a:pt x="627680" y="4744419"/>
                  <a:pt x="629934" y="4740551"/>
                  <a:pt x="628955" y="4734800"/>
                </a:cubicBezTo>
                <a:cubicBezTo>
                  <a:pt x="626362" y="4728108"/>
                  <a:pt x="626191" y="4722828"/>
                  <a:pt x="628764" y="4716556"/>
                </a:cubicBezTo>
                <a:cubicBezTo>
                  <a:pt x="631336" y="4710283"/>
                  <a:pt x="636651" y="4703019"/>
                  <a:pt x="645027" y="4692357"/>
                </a:cubicBezTo>
                <a:cubicBezTo>
                  <a:pt x="648896" y="4689430"/>
                  <a:pt x="653404" y="4681694"/>
                  <a:pt x="658889" y="4679709"/>
                </a:cubicBezTo>
                <a:cubicBezTo>
                  <a:pt x="660206" y="4696018"/>
                  <a:pt x="650555" y="4716300"/>
                  <a:pt x="637035" y="4739507"/>
                </a:cubicBezTo>
                <a:lnTo>
                  <a:pt x="626278" y="4757970"/>
                </a:lnTo>
                <a:lnTo>
                  <a:pt x="629620" y="4757638"/>
                </a:lnTo>
                <a:cubicBezTo>
                  <a:pt x="634097" y="4756307"/>
                  <a:pt x="643049" y="4754976"/>
                  <a:pt x="652003" y="4754976"/>
                </a:cubicBezTo>
                <a:lnTo>
                  <a:pt x="658818" y="4755025"/>
                </a:lnTo>
                <a:lnTo>
                  <a:pt x="679303" y="4701317"/>
                </a:lnTo>
                <a:cubicBezTo>
                  <a:pt x="690119" y="4677180"/>
                  <a:pt x="702427" y="4653266"/>
                  <a:pt x="715948" y="4630060"/>
                </a:cubicBezTo>
                <a:cubicBezTo>
                  <a:pt x="731722" y="4602984"/>
                  <a:pt x="745243" y="4579778"/>
                  <a:pt x="761018" y="4552702"/>
                </a:cubicBezTo>
                <a:cubicBezTo>
                  <a:pt x="763272" y="4548833"/>
                  <a:pt x="769394" y="4542039"/>
                  <a:pt x="768415" y="4536289"/>
                </a:cubicBezTo>
                <a:cubicBezTo>
                  <a:pt x="767927" y="4533413"/>
                  <a:pt x="765748" y="4533439"/>
                  <a:pt x="763409" y="4534666"/>
                </a:cubicBezTo>
                <a:close/>
                <a:moveTo>
                  <a:pt x="557652" y="4399828"/>
                </a:moveTo>
                <a:cubicBezTo>
                  <a:pt x="553098" y="4402355"/>
                  <a:pt x="551996" y="4406893"/>
                  <a:pt x="549742" y="4410762"/>
                </a:cubicBezTo>
                <a:cubicBezTo>
                  <a:pt x="547489" y="4414628"/>
                  <a:pt x="545236" y="4418497"/>
                  <a:pt x="540728" y="4426233"/>
                </a:cubicBezTo>
                <a:cubicBezTo>
                  <a:pt x="527160" y="4444232"/>
                  <a:pt x="520492" y="4466252"/>
                  <a:pt x="505822" y="4488789"/>
                </a:cubicBezTo>
                <a:cubicBezTo>
                  <a:pt x="499062" y="4500392"/>
                  <a:pt x="490048" y="4515864"/>
                  <a:pt x="483288" y="4527467"/>
                </a:cubicBezTo>
                <a:cubicBezTo>
                  <a:pt x="477676" y="4539741"/>
                  <a:pt x="469719" y="4545468"/>
                  <a:pt x="460706" y="4560939"/>
                </a:cubicBezTo>
                <a:cubicBezTo>
                  <a:pt x="440471" y="4600957"/>
                  <a:pt x="413336" y="4636957"/>
                  <a:pt x="391951" y="4676306"/>
                </a:cubicBezTo>
                <a:cubicBezTo>
                  <a:pt x="389698" y="4680174"/>
                  <a:pt x="387445" y="4684041"/>
                  <a:pt x="384041" y="4687240"/>
                </a:cubicBezTo>
                <a:cubicBezTo>
                  <a:pt x="380637" y="4690437"/>
                  <a:pt x="378384" y="4694305"/>
                  <a:pt x="378384" y="4694305"/>
                </a:cubicBezTo>
                <a:cubicBezTo>
                  <a:pt x="372820" y="4711787"/>
                  <a:pt x="362656" y="4726588"/>
                  <a:pt x="355943" y="4743401"/>
                </a:cubicBezTo>
                <a:lnTo>
                  <a:pt x="355527" y="4744234"/>
                </a:lnTo>
                <a:lnTo>
                  <a:pt x="366942" y="4750886"/>
                </a:lnTo>
                <a:lnTo>
                  <a:pt x="350925" y="4774966"/>
                </a:lnTo>
                <a:cubicBezTo>
                  <a:pt x="344117" y="4781363"/>
                  <a:pt x="344070" y="4776154"/>
                  <a:pt x="342921" y="4775484"/>
                </a:cubicBezTo>
                <a:cubicBezTo>
                  <a:pt x="340620" y="4774144"/>
                  <a:pt x="337218" y="4777342"/>
                  <a:pt x="336114" y="4781880"/>
                </a:cubicBezTo>
                <a:cubicBezTo>
                  <a:pt x="328343" y="4808437"/>
                  <a:pt x="311419" y="4834842"/>
                  <a:pt x="297943" y="4863258"/>
                </a:cubicBezTo>
                <a:cubicBezTo>
                  <a:pt x="294588" y="4871663"/>
                  <a:pt x="287781" y="4878059"/>
                  <a:pt x="281020" y="4889663"/>
                </a:cubicBezTo>
                <a:cubicBezTo>
                  <a:pt x="262992" y="4920606"/>
                  <a:pt x="244964" y="4951549"/>
                  <a:pt x="226937" y="4982492"/>
                </a:cubicBezTo>
                <a:cubicBezTo>
                  <a:pt x="213414" y="5005700"/>
                  <a:pt x="198698" y="5023029"/>
                  <a:pt x="186326" y="5046907"/>
                </a:cubicBezTo>
                <a:cubicBezTo>
                  <a:pt x="173957" y="5070785"/>
                  <a:pt x="159284" y="5093321"/>
                  <a:pt x="145764" y="5116529"/>
                </a:cubicBezTo>
                <a:cubicBezTo>
                  <a:pt x="132243" y="5139736"/>
                  <a:pt x="118722" y="5162944"/>
                  <a:pt x="105201" y="5186152"/>
                </a:cubicBezTo>
                <a:cubicBezTo>
                  <a:pt x="105156" y="5180944"/>
                  <a:pt x="107361" y="5171869"/>
                  <a:pt x="113018" y="5164801"/>
                </a:cubicBezTo>
                <a:cubicBezTo>
                  <a:pt x="124286" y="5145461"/>
                  <a:pt x="135554" y="5126122"/>
                  <a:pt x="149074" y="5102915"/>
                </a:cubicBezTo>
                <a:cubicBezTo>
                  <a:pt x="151328" y="5099048"/>
                  <a:pt x="153581" y="5095179"/>
                  <a:pt x="156939" y="5086774"/>
                </a:cubicBezTo>
                <a:cubicBezTo>
                  <a:pt x="150661" y="5088297"/>
                  <a:pt x="143555" y="5093224"/>
                  <a:pt x="136036" y="5099851"/>
                </a:cubicBezTo>
                <a:lnTo>
                  <a:pt x="127485" y="5108366"/>
                </a:lnTo>
                <a:lnTo>
                  <a:pt x="0" y="5328410"/>
                </a:lnTo>
                <a:lnTo>
                  <a:pt x="6082" y="5328410"/>
                </a:lnTo>
                <a:lnTo>
                  <a:pt x="8196" y="5324563"/>
                </a:lnTo>
                <a:cubicBezTo>
                  <a:pt x="14266" y="5315795"/>
                  <a:pt x="20487" y="5307763"/>
                  <a:pt x="24994" y="5300027"/>
                </a:cubicBezTo>
                <a:cubicBezTo>
                  <a:pt x="28397" y="5296829"/>
                  <a:pt x="30650" y="5292961"/>
                  <a:pt x="31800" y="5293631"/>
                </a:cubicBezTo>
                <a:cubicBezTo>
                  <a:pt x="32951" y="5294301"/>
                  <a:pt x="31847" y="5298839"/>
                  <a:pt x="29594" y="5302706"/>
                </a:cubicBezTo>
                <a:lnTo>
                  <a:pt x="19940" y="5328410"/>
                </a:lnTo>
                <a:lnTo>
                  <a:pt x="42056" y="5328410"/>
                </a:lnTo>
                <a:lnTo>
                  <a:pt x="42063" y="5328396"/>
                </a:lnTo>
                <a:cubicBezTo>
                  <a:pt x="51076" y="5312924"/>
                  <a:pt x="57837" y="5301320"/>
                  <a:pt x="66851" y="5285849"/>
                </a:cubicBezTo>
                <a:cubicBezTo>
                  <a:pt x="73612" y="5274245"/>
                  <a:pt x="79809" y="5263608"/>
                  <a:pt x="84998" y="5252384"/>
                </a:cubicBezTo>
                <a:lnTo>
                  <a:pt x="97051" y="5215487"/>
                </a:lnTo>
                <a:lnTo>
                  <a:pt x="97119" y="5215369"/>
                </a:lnTo>
                <a:lnTo>
                  <a:pt x="106436" y="5210478"/>
                </a:lnTo>
                <a:cubicBezTo>
                  <a:pt x="123528" y="5199712"/>
                  <a:pt x="125782" y="5195843"/>
                  <a:pt x="132840" y="5168871"/>
                </a:cubicBezTo>
                <a:lnTo>
                  <a:pt x="144373" y="5134264"/>
                </a:lnTo>
                <a:lnTo>
                  <a:pt x="174252" y="5082976"/>
                </a:lnTo>
                <a:lnTo>
                  <a:pt x="178452" y="5077582"/>
                </a:lnTo>
                <a:cubicBezTo>
                  <a:pt x="185702" y="5068853"/>
                  <a:pt x="193196" y="5061563"/>
                  <a:pt x="201423" y="5058585"/>
                </a:cubicBezTo>
                <a:cubicBezTo>
                  <a:pt x="210777" y="5053673"/>
                  <a:pt x="220768" y="5043951"/>
                  <a:pt x="225914" y="5031407"/>
                </a:cubicBezTo>
                <a:cubicBezTo>
                  <a:pt x="227189" y="5021787"/>
                  <a:pt x="231696" y="5014051"/>
                  <a:pt x="236203" y="5006316"/>
                </a:cubicBezTo>
                <a:cubicBezTo>
                  <a:pt x="242964" y="4994712"/>
                  <a:pt x="245855" y="4986035"/>
                  <a:pt x="242623" y="4984153"/>
                </a:cubicBezTo>
                <a:lnTo>
                  <a:pt x="239062" y="4971738"/>
                </a:lnTo>
                <a:lnTo>
                  <a:pt x="257120" y="4940743"/>
                </a:lnTo>
                <a:lnTo>
                  <a:pt x="268099" y="4933827"/>
                </a:lnTo>
                <a:lnTo>
                  <a:pt x="286816" y="4898221"/>
                </a:lnTo>
                <a:lnTo>
                  <a:pt x="304036" y="4867038"/>
                </a:lnTo>
                <a:lnTo>
                  <a:pt x="308273" y="4856615"/>
                </a:lnTo>
                <a:lnTo>
                  <a:pt x="313385" y="4850107"/>
                </a:lnTo>
                <a:lnTo>
                  <a:pt x="335789" y="4809537"/>
                </a:lnTo>
                <a:lnTo>
                  <a:pt x="368654" y="4752711"/>
                </a:lnTo>
                <a:lnTo>
                  <a:pt x="367387" y="4751973"/>
                </a:lnTo>
                <a:lnTo>
                  <a:pt x="375466" y="4735995"/>
                </a:lnTo>
                <a:cubicBezTo>
                  <a:pt x="380111" y="4727691"/>
                  <a:pt x="384893" y="4718821"/>
                  <a:pt x="387676" y="4710081"/>
                </a:cubicBezTo>
                <a:cubicBezTo>
                  <a:pt x="388780" y="4705543"/>
                  <a:pt x="398944" y="4690742"/>
                  <a:pt x="404600" y="4683676"/>
                </a:cubicBezTo>
                <a:cubicBezTo>
                  <a:pt x="421571" y="4662477"/>
                  <a:pt x="432839" y="4643138"/>
                  <a:pt x="446360" y="4619930"/>
                </a:cubicBezTo>
                <a:cubicBezTo>
                  <a:pt x="453120" y="4608328"/>
                  <a:pt x="460985" y="4592186"/>
                  <a:pt x="470045" y="4581922"/>
                </a:cubicBezTo>
                <a:cubicBezTo>
                  <a:pt x="473448" y="4578724"/>
                  <a:pt x="475702" y="4574857"/>
                  <a:pt x="475655" y="4569648"/>
                </a:cubicBezTo>
                <a:cubicBezTo>
                  <a:pt x="474458" y="4563771"/>
                  <a:pt x="474986" y="4558897"/>
                  <a:pt x="477792" y="4552761"/>
                </a:cubicBezTo>
                <a:cubicBezTo>
                  <a:pt x="480597" y="4546624"/>
                  <a:pt x="485679" y="4539223"/>
                  <a:pt x="493590" y="4528290"/>
                </a:cubicBezTo>
                <a:cubicBezTo>
                  <a:pt x="496994" y="4525091"/>
                  <a:pt x="501500" y="4517355"/>
                  <a:pt x="506053" y="4514829"/>
                </a:cubicBezTo>
                <a:cubicBezTo>
                  <a:pt x="505042" y="4529782"/>
                  <a:pt x="494926" y="4549792"/>
                  <a:pt x="481405" y="4572999"/>
                </a:cubicBezTo>
                <a:lnTo>
                  <a:pt x="407586" y="4699702"/>
                </a:lnTo>
                <a:lnTo>
                  <a:pt x="415244" y="4692760"/>
                </a:lnTo>
                <a:cubicBezTo>
                  <a:pt x="416861" y="4693702"/>
                  <a:pt x="420729" y="4690775"/>
                  <a:pt x="420091" y="4695583"/>
                </a:cubicBezTo>
                <a:cubicBezTo>
                  <a:pt x="417202" y="4704261"/>
                  <a:pt x="411078" y="4711055"/>
                  <a:pt x="418178" y="4710011"/>
                </a:cubicBezTo>
                <a:cubicBezTo>
                  <a:pt x="421410" y="4711894"/>
                  <a:pt x="424302" y="4703217"/>
                  <a:pt x="426555" y="4699349"/>
                </a:cubicBezTo>
                <a:cubicBezTo>
                  <a:pt x="428809" y="4695482"/>
                  <a:pt x="431062" y="4691613"/>
                  <a:pt x="435569" y="4683878"/>
                </a:cubicBezTo>
                <a:cubicBezTo>
                  <a:pt x="437822" y="4680009"/>
                  <a:pt x="442329" y="4672274"/>
                  <a:pt x="446837" y="4664538"/>
                </a:cubicBezTo>
                <a:cubicBezTo>
                  <a:pt x="448452" y="4665479"/>
                  <a:pt x="450068" y="4666420"/>
                  <a:pt x="451682" y="4667361"/>
                </a:cubicBezTo>
                <a:cubicBezTo>
                  <a:pt x="449429" y="4671230"/>
                  <a:pt x="447175" y="4675097"/>
                  <a:pt x="442669" y="4682832"/>
                </a:cubicBezTo>
                <a:cubicBezTo>
                  <a:pt x="439289" y="4688635"/>
                  <a:pt x="437438" y="4692737"/>
                  <a:pt x="437322" y="4695260"/>
                </a:cubicBezTo>
                <a:lnTo>
                  <a:pt x="438036" y="4695676"/>
                </a:lnTo>
                <a:lnTo>
                  <a:pt x="462691" y="4655350"/>
                </a:lnTo>
                <a:cubicBezTo>
                  <a:pt x="469405" y="4638539"/>
                  <a:pt x="481822" y="4619868"/>
                  <a:pt x="488536" y="4603058"/>
                </a:cubicBezTo>
                <a:lnTo>
                  <a:pt x="510376" y="4557987"/>
                </a:lnTo>
                <a:lnTo>
                  <a:pt x="477406" y="4604637"/>
                </a:lnTo>
                <a:cubicBezTo>
                  <a:pt x="472900" y="4612373"/>
                  <a:pt x="468393" y="4620108"/>
                  <a:pt x="466140" y="4623976"/>
                </a:cubicBezTo>
                <a:cubicBezTo>
                  <a:pt x="459379" y="4635580"/>
                  <a:pt x="455510" y="4638507"/>
                  <a:pt x="450025" y="4640492"/>
                </a:cubicBezTo>
                <a:cubicBezTo>
                  <a:pt x="467414" y="4614357"/>
                  <a:pt x="473835" y="4592195"/>
                  <a:pt x="487356" y="4568986"/>
                </a:cubicBezTo>
                <a:cubicBezTo>
                  <a:pt x="503768" y="4537103"/>
                  <a:pt x="520181" y="4505218"/>
                  <a:pt x="532723" y="4476260"/>
                </a:cubicBezTo>
                <a:lnTo>
                  <a:pt x="543797" y="4452994"/>
                </a:lnTo>
                <a:lnTo>
                  <a:pt x="533095" y="4468413"/>
                </a:lnTo>
                <a:cubicBezTo>
                  <a:pt x="536453" y="4460008"/>
                  <a:pt x="534153" y="4458668"/>
                  <a:pt x="538659" y="4450931"/>
                </a:cubicBezTo>
                <a:cubicBezTo>
                  <a:pt x="547674" y="4435460"/>
                  <a:pt x="550985" y="4421847"/>
                  <a:pt x="556595" y="4409573"/>
                </a:cubicBezTo>
                <a:cubicBezTo>
                  <a:pt x="558849" y="4405706"/>
                  <a:pt x="558802" y="4400498"/>
                  <a:pt x="557652" y="4399828"/>
                </a:cubicBezTo>
                <a:close/>
                <a:moveTo>
                  <a:pt x="609106" y="4367943"/>
                </a:moveTo>
                <a:lnTo>
                  <a:pt x="596501" y="4389078"/>
                </a:lnTo>
                <a:lnTo>
                  <a:pt x="591231" y="4403002"/>
                </a:lnTo>
                <a:lnTo>
                  <a:pt x="602129" y="4384294"/>
                </a:lnTo>
                <a:cubicBezTo>
                  <a:pt x="604382" y="4380426"/>
                  <a:pt x="610039" y="4373359"/>
                  <a:pt x="609993" y="4368152"/>
                </a:cubicBezTo>
                <a:close/>
                <a:moveTo>
                  <a:pt x="976658" y="4317229"/>
                </a:moveTo>
                <a:lnTo>
                  <a:pt x="984673" y="4321898"/>
                </a:lnTo>
                <a:lnTo>
                  <a:pt x="980497" y="4328278"/>
                </a:lnTo>
                <a:cubicBezTo>
                  <a:pt x="968889" y="4337058"/>
                  <a:pt x="973098" y="4344690"/>
                  <a:pt x="966338" y="4356294"/>
                </a:cubicBezTo>
                <a:lnTo>
                  <a:pt x="960171" y="4367299"/>
                </a:lnTo>
                <a:lnTo>
                  <a:pt x="951572" y="4375145"/>
                </a:lnTo>
                <a:cubicBezTo>
                  <a:pt x="950595" y="4369394"/>
                  <a:pt x="956717" y="4362599"/>
                  <a:pt x="958970" y="4358732"/>
                </a:cubicBezTo>
                <a:cubicBezTo>
                  <a:pt x="958970" y="4358732"/>
                  <a:pt x="961223" y="4354863"/>
                  <a:pt x="961223" y="4354863"/>
                </a:cubicBezTo>
                <a:cubicBezTo>
                  <a:pt x="960247" y="4349113"/>
                  <a:pt x="955739" y="4356849"/>
                  <a:pt x="953486" y="4360718"/>
                </a:cubicBezTo>
                <a:cubicBezTo>
                  <a:pt x="946726" y="4372321"/>
                  <a:pt x="937711" y="4387792"/>
                  <a:pt x="928698" y="4403264"/>
                </a:cubicBezTo>
                <a:cubicBezTo>
                  <a:pt x="926445" y="4407131"/>
                  <a:pt x="924190" y="4411000"/>
                  <a:pt x="922574" y="4410058"/>
                </a:cubicBezTo>
                <a:cubicBezTo>
                  <a:pt x="919344" y="4408176"/>
                  <a:pt x="913859" y="4410161"/>
                  <a:pt x="918365" y="4402425"/>
                </a:cubicBezTo>
                <a:cubicBezTo>
                  <a:pt x="926743" y="4391764"/>
                  <a:pt x="926402" y="4381204"/>
                  <a:pt x="930271" y="4378277"/>
                </a:cubicBezTo>
                <a:cubicBezTo>
                  <a:pt x="940263" y="4368556"/>
                  <a:pt x="946045" y="4351202"/>
                  <a:pt x="956037" y="4341480"/>
                </a:cubicBezTo>
                <a:cubicBezTo>
                  <a:pt x="959906" y="4338553"/>
                  <a:pt x="962160" y="4334686"/>
                  <a:pt x="965390" y="4336567"/>
                </a:cubicBezTo>
                <a:cubicBezTo>
                  <a:pt x="969897" y="4328832"/>
                  <a:pt x="970536" y="4324023"/>
                  <a:pt x="976658" y="4317229"/>
                </a:cubicBezTo>
                <a:close/>
                <a:moveTo>
                  <a:pt x="975555" y="4233693"/>
                </a:moveTo>
                <a:cubicBezTo>
                  <a:pt x="971047" y="4241429"/>
                  <a:pt x="966541" y="4249164"/>
                  <a:pt x="964287" y="4253033"/>
                </a:cubicBezTo>
                <a:cubicBezTo>
                  <a:pt x="959781" y="4260768"/>
                  <a:pt x="957526" y="4264637"/>
                  <a:pt x="955273" y="4268504"/>
                </a:cubicBezTo>
                <a:cubicBezTo>
                  <a:pt x="953020" y="4272372"/>
                  <a:pt x="950128" y="4281049"/>
                  <a:pt x="946896" y="4279166"/>
                </a:cubicBezTo>
                <a:cubicBezTo>
                  <a:pt x="939795" y="4280210"/>
                  <a:pt x="945919" y="4273416"/>
                  <a:pt x="948810" y="4264738"/>
                </a:cubicBezTo>
                <a:cubicBezTo>
                  <a:pt x="949448" y="4259930"/>
                  <a:pt x="945579" y="4262857"/>
                  <a:pt x="943962" y="4261915"/>
                </a:cubicBezTo>
                <a:cubicBezTo>
                  <a:pt x="934609" y="4266827"/>
                  <a:pt x="927849" y="4278431"/>
                  <a:pt x="919473" y="4289092"/>
                </a:cubicBezTo>
                <a:cubicBezTo>
                  <a:pt x="903698" y="4316167"/>
                  <a:pt x="892771" y="4346066"/>
                  <a:pt x="877634" y="4368333"/>
                </a:cubicBezTo>
                <a:lnTo>
                  <a:pt x="870326" y="4381946"/>
                </a:lnTo>
                <a:lnTo>
                  <a:pt x="890855" y="4393906"/>
                </a:lnTo>
                <a:lnTo>
                  <a:pt x="913646" y="4354344"/>
                </a:lnTo>
                <a:cubicBezTo>
                  <a:pt x="922543" y="4341393"/>
                  <a:pt x="932290" y="4330235"/>
                  <a:pt x="942771" y="4323390"/>
                </a:cubicBezTo>
                <a:cubicBezTo>
                  <a:pt x="955656" y="4304992"/>
                  <a:pt x="958206" y="4285755"/>
                  <a:pt x="971090" y="4267357"/>
                </a:cubicBezTo>
                <a:cubicBezTo>
                  <a:pt x="963989" y="4268402"/>
                  <a:pt x="964626" y="4263591"/>
                  <a:pt x="971386" y="4251987"/>
                </a:cubicBezTo>
                <a:cubicBezTo>
                  <a:pt x="975894" y="4244252"/>
                  <a:pt x="978147" y="4240384"/>
                  <a:pt x="980400" y="4236516"/>
                </a:cubicBezTo>
                <a:cubicBezTo>
                  <a:pt x="978785" y="4235575"/>
                  <a:pt x="977171" y="4234634"/>
                  <a:pt x="975555" y="4233693"/>
                </a:cubicBezTo>
                <a:close/>
                <a:moveTo>
                  <a:pt x="810494" y="4061689"/>
                </a:moveTo>
                <a:cubicBezTo>
                  <a:pt x="805987" y="4069425"/>
                  <a:pt x="801479" y="4077160"/>
                  <a:pt x="799226" y="4081029"/>
                </a:cubicBezTo>
                <a:cubicBezTo>
                  <a:pt x="794720" y="4088764"/>
                  <a:pt x="792466" y="4092632"/>
                  <a:pt x="790212" y="4096501"/>
                </a:cubicBezTo>
                <a:cubicBezTo>
                  <a:pt x="787960" y="4100368"/>
                  <a:pt x="784601" y="4108773"/>
                  <a:pt x="782301" y="4107433"/>
                </a:cubicBezTo>
                <a:cubicBezTo>
                  <a:pt x="776598" y="4109291"/>
                  <a:pt x="782256" y="4102226"/>
                  <a:pt x="785612" y="4093821"/>
                </a:cubicBezTo>
                <a:cubicBezTo>
                  <a:pt x="786164" y="4091552"/>
                  <a:pt x="785590" y="4091217"/>
                  <a:pt x="784732" y="4091365"/>
                </a:cubicBezTo>
                <a:lnTo>
                  <a:pt x="784551" y="4091397"/>
                </a:lnTo>
                <a:lnTo>
                  <a:pt x="744933" y="4149166"/>
                </a:lnTo>
                <a:lnTo>
                  <a:pt x="742266" y="4152591"/>
                </a:lnTo>
                <a:lnTo>
                  <a:pt x="737736" y="4161124"/>
                </a:lnTo>
                <a:lnTo>
                  <a:pt x="719848" y="4193238"/>
                </a:lnTo>
                <a:lnTo>
                  <a:pt x="716207" y="4201723"/>
                </a:lnTo>
                <a:lnTo>
                  <a:pt x="710770" y="4213148"/>
                </a:lnTo>
                <a:lnTo>
                  <a:pt x="721371" y="4219325"/>
                </a:lnTo>
                <a:lnTo>
                  <a:pt x="812523" y="4062872"/>
                </a:lnTo>
                <a:close/>
                <a:moveTo>
                  <a:pt x="998468" y="4022294"/>
                </a:moveTo>
                <a:cubicBezTo>
                  <a:pt x="984947" y="4045503"/>
                  <a:pt x="971426" y="4068710"/>
                  <a:pt x="960159" y="4088050"/>
                </a:cubicBezTo>
                <a:lnTo>
                  <a:pt x="925923" y="4146813"/>
                </a:lnTo>
                <a:lnTo>
                  <a:pt x="947376" y="4113292"/>
                </a:lnTo>
                <a:lnTo>
                  <a:pt x="981622" y="4056792"/>
                </a:lnTo>
                <a:lnTo>
                  <a:pt x="1000084" y="4023236"/>
                </a:lnTo>
                <a:cubicBezTo>
                  <a:pt x="1000084" y="4023236"/>
                  <a:pt x="998468" y="4022294"/>
                  <a:pt x="998468" y="4022294"/>
                </a:cubicBezTo>
                <a:close/>
                <a:moveTo>
                  <a:pt x="779574" y="3992020"/>
                </a:moveTo>
                <a:lnTo>
                  <a:pt x="770453" y="4005303"/>
                </a:lnTo>
                <a:lnTo>
                  <a:pt x="764799" y="4008328"/>
                </a:lnTo>
                <a:lnTo>
                  <a:pt x="598017" y="4296204"/>
                </a:lnTo>
                <a:lnTo>
                  <a:pt x="598099" y="4305492"/>
                </a:lnTo>
                <a:lnTo>
                  <a:pt x="599509" y="4301057"/>
                </a:lnTo>
                <a:cubicBezTo>
                  <a:pt x="597211" y="4299718"/>
                  <a:pt x="599464" y="4295850"/>
                  <a:pt x="603971" y="4288114"/>
                </a:cubicBezTo>
                <a:cubicBezTo>
                  <a:pt x="624252" y="4253303"/>
                  <a:pt x="647984" y="4220502"/>
                  <a:pt x="669368" y="4181152"/>
                </a:cubicBezTo>
                <a:cubicBezTo>
                  <a:pt x="669368" y="4181152"/>
                  <a:pt x="671621" y="4177285"/>
                  <a:pt x="671621" y="4177285"/>
                </a:cubicBezTo>
                <a:cubicBezTo>
                  <a:pt x="689743" y="4156758"/>
                  <a:pt x="702112" y="4132880"/>
                  <a:pt x="715635" y="4109672"/>
                </a:cubicBezTo>
                <a:cubicBezTo>
                  <a:pt x="722394" y="4098068"/>
                  <a:pt x="726901" y="4090333"/>
                  <a:pt x="725705" y="4084456"/>
                </a:cubicBezTo>
                <a:cubicBezTo>
                  <a:pt x="725659" y="4079248"/>
                  <a:pt x="729015" y="4070842"/>
                  <a:pt x="735822" y="4064445"/>
                </a:cubicBezTo>
                <a:cubicBezTo>
                  <a:pt x="743779" y="4058720"/>
                  <a:pt x="751690" y="4047786"/>
                  <a:pt x="756151" y="4034844"/>
                </a:cubicBezTo>
                <a:close/>
                <a:moveTo>
                  <a:pt x="847152" y="3981710"/>
                </a:moveTo>
                <a:lnTo>
                  <a:pt x="836419" y="4002318"/>
                </a:lnTo>
                <a:lnTo>
                  <a:pt x="816486" y="4038146"/>
                </a:lnTo>
                <a:lnTo>
                  <a:pt x="816197" y="4038849"/>
                </a:lnTo>
                <a:lnTo>
                  <a:pt x="822543" y="4033738"/>
                </a:lnTo>
                <a:cubicBezTo>
                  <a:pt x="824808" y="4031173"/>
                  <a:pt x="827348" y="4027472"/>
                  <a:pt x="830728" y="4021671"/>
                </a:cubicBezTo>
                <a:cubicBezTo>
                  <a:pt x="832982" y="4017802"/>
                  <a:pt x="837488" y="4010067"/>
                  <a:pt x="841996" y="4002330"/>
                </a:cubicBezTo>
                <a:lnTo>
                  <a:pt x="843563" y="3999991"/>
                </a:lnTo>
                <a:close/>
                <a:moveTo>
                  <a:pt x="854982" y="3862860"/>
                </a:moveTo>
                <a:cubicBezTo>
                  <a:pt x="841460" y="3886068"/>
                  <a:pt x="827940" y="3909275"/>
                  <a:pt x="816672" y="3928615"/>
                </a:cubicBezTo>
                <a:lnTo>
                  <a:pt x="782436" y="3987378"/>
                </a:lnTo>
                <a:lnTo>
                  <a:pt x="803474" y="3953617"/>
                </a:lnTo>
                <a:lnTo>
                  <a:pt x="837436" y="3896951"/>
                </a:lnTo>
                <a:lnTo>
                  <a:pt x="856131" y="3863530"/>
                </a:lnTo>
                <a:cubicBezTo>
                  <a:pt x="856131" y="3863530"/>
                  <a:pt x="854982" y="3862860"/>
                  <a:pt x="854982" y="3862860"/>
                </a:cubicBezTo>
                <a:close/>
                <a:moveTo>
                  <a:pt x="1524161" y="3279314"/>
                </a:moveTo>
                <a:cubicBezTo>
                  <a:pt x="1519654" y="3287050"/>
                  <a:pt x="1515148" y="3294785"/>
                  <a:pt x="1512893" y="3298654"/>
                </a:cubicBezTo>
                <a:cubicBezTo>
                  <a:pt x="1508387" y="3306389"/>
                  <a:pt x="1506133" y="3310258"/>
                  <a:pt x="1503880" y="3314126"/>
                </a:cubicBezTo>
                <a:cubicBezTo>
                  <a:pt x="1501627" y="3317993"/>
                  <a:pt x="1498734" y="3326670"/>
                  <a:pt x="1495502" y="3324788"/>
                </a:cubicBezTo>
                <a:cubicBezTo>
                  <a:pt x="1488403" y="3325831"/>
                  <a:pt x="1494526" y="3319036"/>
                  <a:pt x="1497416" y="3310359"/>
                </a:cubicBezTo>
                <a:cubicBezTo>
                  <a:pt x="1498055" y="3305550"/>
                  <a:pt x="1494186" y="3308478"/>
                  <a:pt x="1492569" y="3307536"/>
                </a:cubicBezTo>
                <a:cubicBezTo>
                  <a:pt x="1483216" y="3312448"/>
                  <a:pt x="1476456" y="3324051"/>
                  <a:pt x="1468079" y="3334713"/>
                </a:cubicBezTo>
                <a:cubicBezTo>
                  <a:pt x="1452304" y="3361788"/>
                  <a:pt x="1441378" y="3391687"/>
                  <a:pt x="1426241" y="3413954"/>
                </a:cubicBezTo>
                <a:lnTo>
                  <a:pt x="1418933" y="3427567"/>
                </a:lnTo>
                <a:lnTo>
                  <a:pt x="1439462" y="3439527"/>
                </a:lnTo>
                <a:lnTo>
                  <a:pt x="1462252" y="3399966"/>
                </a:lnTo>
                <a:cubicBezTo>
                  <a:pt x="1471149" y="3387015"/>
                  <a:pt x="1480898" y="3375857"/>
                  <a:pt x="1491378" y="3369011"/>
                </a:cubicBezTo>
                <a:cubicBezTo>
                  <a:pt x="1504262" y="3350614"/>
                  <a:pt x="1506812" y="3331376"/>
                  <a:pt x="1519696" y="3312979"/>
                </a:cubicBezTo>
                <a:cubicBezTo>
                  <a:pt x="1512595" y="3314023"/>
                  <a:pt x="1513233" y="3309213"/>
                  <a:pt x="1519993" y="3297609"/>
                </a:cubicBezTo>
                <a:cubicBezTo>
                  <a:pt x="1524500" y="3289873"/>
                  <a:pt x="1526753" y="3286006"/>
                  <a:pt x="1529007" y="3282137"/>
                </a:cubicBezTo>
                <a:cubicBezTo>
                  <a:pt x="1527392" y="3281196"/>
                  <a:pt x="1525776" y="3280256"/>
                  <a:pt x="1524161" y="3279314"/>
                </a:cubicBezTo>
                <a:close/>
                <a:moveTo>
                  <a:pt x="1323214" y="3267756"/>
                </a:moveTo>
                <a:lnTo>
                  <a:pt x="1305553" y="3285673"/>
                </a:lnTo>
                <a:lnTo>
                  <a:pt x="1311641" y="3289220"/>
                </a:lnTo>
                <a:close/>
                <a:moveTo>
                  <a:pt x="1360699" y="3108242"/>
                </a:moveTo>
                <a:cubicBezTo>
                  <a:pt x="1356192" y="3115978"/>
                  <a:pt x="1351685" y="3123714"/>
                  <a:pt x="1349431" y="3127582"/>
                </a:cubicBezTo>
                <a:cubicBezTo>
                  <a:pt x="1344924" y="3135317"/>
                  <a:pt x="1342671" y="3139185"/>
                  <a:pt x="1340418" y="3143053"/>
                </a:cubicBezTo>
                <a:cubicBezTo>
                  <a:pt x="1338164" y="3146921"/>
                  <a:pt x="1334807" y="3155326"/>
                  <a:pt x="1332506" y="3153987"/>
                </a:cubicBezTo>
                <a:cubicBezTo>
                  <a:pt x="1326804" y="3155844"/>
                  <a:pt x="1332461" y="3148778"/>
                  <a:pt x="1335817" y="3140373"/>
                </a:cubicBezTo>
                <a:cubicBezTo>
                  <a:pt x="1336921" y="3135834"/>
                  <a:pt x="1333517" y="3139033"/>
                  <a:pt x="1332367" y="3138363"/>
                </a:cubicBezTo>
                <a:cubicBezTo>
                  <a:pt x="1324411" y="3144089"/>
                  <a:pt x="1317651" y="3155693"/>
                  <a:pt x="1309739" y="3166626"/>
                </a:cubicBezTo>
                <a:cubicBezTo>
                  <a:pt x="1293965" y="3193700"/>
                  <a:pt x="1281641" y="3222786"/>
                  <a:pt x="1266969" y="3245324"/>
                </a:cubicBezTo>
                <a:lnTo>
                  <a:pt x="1259528" y="3258858"/>
                </a:lnTo>
                <a:lnTo>
                  <a:pt x="1274139" y="3267371"/>
                </a:lnTo>
                <a:lnTo>
                  <a:pt x="1296986" y="3227842"/>
                </a:lnTo>
                <a:cubicBezTo>
                  <a:pt x="1305592" y="3214723"/>
                  <a:pt x="1314641" y="3203157"/>
                  <a:pt x="1323724" y="3195497"/>
                </a:cubicBezTo>
                <a:cubicBezTo>
                  <a:pt x="1336142" y="3176828"/>
                  <a:pt x="1340556" y="3158676"/>
                  <a:pt x="1352974" y="3140007"/>
                </a:cubicBezTo>
                <a:cubicBezTo>
                  <a:pt x="1347271" y="3141866"/>
                  <a:pt x="1348373" y="3137326"/>
                  <a:pt x="1355133" y="3125723"/>
                </a:cubicBezTo>
                <a:cubicBezTo>
                  <a:pt x="1359641" y="3117988"/>
                  <a:pt x="1361894" y="3114119"/>
                  <a:pt x="1364148" y="3110252"/>
                </a:cubicBezTo>
                <a:cubicBezTo>
                  <a:pt x="1362998" y="3109582"/>
                  <a:pt x="1361849" y="3108912"/>
                  <a:pt x="1360699" y="3108242"/>
                </a:cubicBezTo>
                <a:close/>
                <a:moveTo>
                  <a:pt x="1443670" y="3047785"/>
                </a:moveTo>
                <a:lnTo>
                  <a:pt x="1434541" y="3061808"/>
                </a:lnTo>
                <a:lnTo>
                  <a:pt x="1434718" y="3061692"/>
                </a:lnTo>
                <a:cubicBezTo>
                  <a:pt x="1436089" y="3061196"/>
                  <a:pt x="1436897" y="3061666"/>
                  <a:pt x="1436578" y="3064071"/>
                </a:cubicBezTo>
                <a:lnTo>
                  <a:pt x="1435839" y="3067315"/>
                </a:lnTo>
                <a:lnTo>
                  <a:pt x="1439209" y="3060728"/>
                </a:lnTo>
                <a:cubicBezTo>
                  <a:pt x="1441462" y="3056860"/>
                  <a:pt x="1442566" y="3052324"/>
                  <a:pt x="1443670" y="3047785"/>
                </a:cubicBezTo>
                <a:close/>
                <a:moveTo>
                  <a:pt x="1442539" y="3030437"/>
                </a:moveTo>
                <a:lnTo>
                  <a:pt x="1429855" y="3049145"/>
                </a:lnTo>
                <a:cubicBezTo>
                  <a:pt x="1426077" y="3057953"/>
                  <a:pt x="1423185" y="3066631"/>
                  <a:pt x="1417871" y="3073896"/>
                </a:cubicBezTo>
                <a:cubicBezTo>
                  <a:pt x="1415617" y="3077764"/>
                  <a:pt x="1414979" y="3082572"/>
                  <a:pt x="1414340" y="3087381"/>
                </a:cubicBezTo>
                <a:lnTo>
                  <a:pt x="1423937" y="3073268"/>
                </a:lnTo>
                <a:lnTo>
                  <a:pt x="1423296" y="3072180"/>
                </a:lnTo>
                <a:cubicBezTo>
                  <a:pt x="1423250" y="3066973"/>
                  <a:pt x="1424353" y="3062435"/>
                  <a:pt x="1428860" y="3054700"/>
                </a:cubicBezTo>
                <a:close/>
                <a:moveTo>
                  <a:pt x="1596449" y="2875122"/>
                </a:moveTo>
                <a:lnTo>
                  <a:pt x="1573657" y="2914685"/>
                </a:lnTo>
                <a:cubicBezTo>
                  <a:pt x="1564761" y="2927635"/>
                  <a:pt x="1555013" y="2938793"/>
                  <a:pt x="1544533" y="2945639"/>
                </a:cubicBezTo>
                <a:cubicBezTo>
                  <a:pt x="1531648" y="2964036"/>
                  <a:pt x="1529098" y="2983273"/>
                  <a:pt x="1516214" y="3001671"/>
                </a:cubicBezTo>
                <a:cubicBezTo>
                  <a:pt x="1523314" y="3000627"/>
                  <a:pt x="1522678" y="3005437"/>
                  <a:pt x="1515917" y="3017041"/>
                </a:cubicBezTo>
                <a:cubicBezTo>
                  <a:pt x="1511410" y="3024776"/>
                  <a:pt x="1509157" y="3028644"/>
                  <a:pt x="1506904" y="3032513"/>
                </a:cubicBezTo>
                <a:cubicBezTo>
                  <a:pt x="1508519" y="3033453"/>
                  <a:pt x="1510133" y="3034394"/>
                  <a:pt x="1511749" y="3035336"/>
                </a:cubicBezTo>
                <a:cubicBezTo>
                  <a:pt x="1516257" y="3027599"/>
                  <a:pt x="1520763" y="3019864"/>
                  <a:pt x="1523016" y="3015996"/>
                </a:cubicBezTo>
                <a:cubicBezTo>
                  <a:pt x="1527523" y="3008260"/>
                  <a:pt x="1529776" y="3004392"/>
                  <a:pt x="1532031" y="3000524"/>
                </a:cubicBezTo>
                <a:cubicBezTo>
                  <a:pt x="1534284" y="2996658"/>
                  <a:pt x="1537175" y="2987979"/>
                  <a:pt x="1540407" y="2989862"/>
                </a:cubicBezTo>
                <a:cubicBezTo>
                  <a:pt x="1547508" y="2988819"/>
                  <a:pt x="1541384" y="2995613"/>
                  <a:pt x="1538494" y="3004290"/>
                </a:cubicBezTo>
                <a:cubicBezTo>
                  <a:pt x="1537856" y="3009098"/>
                  <a:pt x="1541725" y="3006172"/>
                  <a:pt x="1543341" y="3007113"/>
                </a:cubicBezTo>
                <a:cubicBezTo>
                  <a:pt x="1552693" y="3002203"/>
                  <a:pt x="1559454" y="2990598"/>
                  <a:pt x="1567831" y="2979937"/>
                </a:cubicBezTo>
                <a:cubicBezTo>
                  <a:pt x="1583605" y="2952861"/>
                  <a:pt x="1594533" y="2922961"/>
                  <a:pt x="1609670" y="2900694"/>
                </a:cubicBezTo>
                <a:lnTo>
                  <a:pt x="1616978" y="2887083"/>
                </a:lnTo>
                <a:close/>
                <a:moveTo>
                  <a:pt x="1543760" y="2844426"/>
                </a:moveTo>
                <a:lnTo>
                  <a:pt x="1532458" y="2866073"/>
                </a:lnTo>
                <a:cubicBezTo>
                  <a:pt x="1527951" y="2873808"/>
                  <a:pt x="1522807" y="2886353"/>
                  <a:pt x="1516045" y="2897957"/>
                </a:cubicBezTo>
                <a:cubicBezTo>
                  <a:pt x="1512666" y="2903759"/>
                  <a:pt x="1511379" y="2906896"/>
                  <a:pt x="1512309" y="2908085"/>
                </a:cubicBezTo>
                <a:lnTo>
                  <a:pt x="1512784" y="2908007"/>
                </a:lnTo>
                <a:lnTo>
                  <a:pt x="1525010" y="2887021"/>
                </a:lnTo>
                <a:lnTo>
                  <a:pt x="1535134" y="2872279"/>
                </a:lnTo>
                <a:lnTo>
                  <a:pt x="1553908" y="2850337"/>
                </a:lnTo>
                <a:close/>
                <a:moveTo>
                  <a:pt x="1885980" y="2800059"/>
                </a:moveTo>
                <a:lnTo>
                  <a:pt x="1881416" y="2807894"/>
                </a:lnTo>
                <a:lnTo>
                  <a:pt x="1870545" y="2830089"/>
                </a:lnTo>
                <a:lnTo>
                  <a:pt x="1856597" y="2850492"/>
                </a:lnTo>
                <a:lnTo>
                  <a:pt x="1602437" y="3286733"/>
                </a:lnTo>
                <a:lnTo>
                  <a:pt x="1601330" y="3288008"/>
                </a:lnTo>
                <a:cubicBezTo>
                  <a:pt x="1596504" y="3298149"/>
                  <a:pt x="1590062" y="3307348"/>
                  <a:pt x="1584711" y="3316534"/>
                </a:cubicBezTo>
                <a:lnTo>
                  <a:pt x="1584145" y="3318130"/>
                </a:lnTo>
                <a:lnTo>
                  <a:pt x="1032347" y="4265240"/>
                </a:lnTo>
                <a:lnTo>
                  <a:pt x="1028080" y="4264605"/>
                </a:lnTo>
                <a:lnTo>
                  <a:pt x="1037885" y="4249283"/>
                </a:lnTo>
                <a:cubicBezTo>
                  <a:pt x="1037885" y="4249283"/>
                  <a:pt x="1040138" y="4245416"/>
                  <a:pt x="1040138" y="4245416"/>
                </a:cubicBezTo>
                <a:cubicBezTo>
                  <a:pt x="1057869" y="4229842"/>
                  <a:pt x="1058803" y="4209663"/>
                  <a:pt x="1069433" y="4195132"/>
                </a:cubicBezTo>
                <a:cubicBezTo>
                  <a:pt x="1071687" y="4191265"/>
                  <a:pt x="1072324" y="4186456"/>
                  <a:pt x="1072962" y="4181647"/>
                </a:cubicBezTo>
                <a:cubicBezTo>
                  <a:pt x="1066839" y="4188440"/>
                  <a:pt x="1062332" y="4196177"/>
                  <a:pt x="1057826" y="4203912"/>
                </a:cubicBezTo>
                <a:cubicBezTo>
                  <a:pt x="1053957" y="4206840"/>
                  <a:pt x="1050088" y="4209767"/>
                  <a:pt x="1050726" y="4204958"/>
                </a:cubicBezTo>
                <a:cubicBezTo>
                  <a:pt x="1049748" y="4199206"/>
                  <a:pt x="1050386" y="4194398"/>
                  <a:pt x="1054893" y="4186662"/>
                </a:cubicBezTo>
                <a:cubicBezTo>
                  <a:pt x="1070667" y="4159586"/>
                  <a:pt x="1086442" y="4132512"/>
                  <a:pt x="1100599" y="4104495"/>
                </a:cubicBezTo>
                <a:cubicBezTo>
                  <a:pt x="1117650" y="4067800"/>
                  <a:pt x="1137293" y="4037799"/>
                  <a:pt x="1159190" y="4003929"/>
                </a:cubicBezTo>
                <a:cubicBezTo>
                  <a:pt x="1177219" y="3972985"/>
                  <a:pt x="1192015" y="3940159"/>
                  <a:pt x="1214891" y="3912041"/>
                </a:cubicBezTo>
                <a:cubicBezTo>
                  <a:pt x="1218759" y="3909114"/>
                  <a:pt x="1221013" y="3905246"/>
                  <a:pt x="1221651" y="3900438"/>
                </a:cubicBezTo>
                <a:cubicBezTo>
                  <a:pt x="1234832" y="3866671"/>
                  <a:pt x="1256090" y="3837609"/>
                  <a:pt x="1272503" y="3805725"/>
                </a:cubicBezTo>
                <a:cubicBezTo>
                  <a:pt x="1283770" y="3786385"/>
                  <a:pt x="1298907" y="3764119"/>
                  <a:pt x="1311152" y="3750530"/>
                </a:cubicBezTo>
                <a:cubicBezTo>
                  <a:pt x="1324035" y="3732133"/>
                  <a:pt x="1336918" y="3713734"/>
                  <a:pt x="1344316" y="3697321"/>
                </a:cubicBezTo>
                <a:cubicBezTo>
                  <a:pt x="1350100" y="3679967"/>
                  <a:pt x="1362982" y="3661570"/>
                  <a:pt x="1368764" y="3644215"/>
                </a:cubicBezTo>
                <a:cubicBezTo>
                  <a:pt x="1383860" y="3596020"/>
                  <a:pt x="1406054" y="3546781"/>
                  <a:pt x="1433096" y="3500367"/>
                </a:cubicBezTo>
                <a:lnTo>
                  <a:pt x="1461173" y="3452177"/>
                </a:lnTo>
                <a:lnTo>
                  <a:pt x="1492150" y="3470224"/>
                </a:lnTo>
                <a:lnTo>
                  <a:pt x="1503452" y="3448576"/>
                </a:lnTo>
                <a:cubicBezTo>
                  <a:pt x="1507959" y="3440841"/>
                  <a:pt x="1513104" y="3428297"/>
                  <a:pt x="1519864" y="3416693"/>
                </a:cubicBezTo>
                <a:cubicBezTo>
                  <a:pt x="1526625" y="3405089"/>
                  <a:pt x="1525010" y="3404147"/>
                  <a:pt x="1514039" y="3408118"/>
                </a:cubicBezTo>
                <a:cubicBezTo>
                  <a:pt x="1507917" y="3414912"/>
                  <a:pt x="1505025" y="3423590"/>
                  <a:pt x="1500179" y="3420767"/>
                </a:cubicBezTo>
                <a:cubicBezTo>
                  <a:pt x="1499201" y="3415015"/>
                  <a:pt x="1505323" y="3408221"/>
                  <a:pt x="1507577" y="3404353"/>
                </a:cubicBezTo>
                <a:cubicBezTo>
                  <a:pt x="1507577" y="3404353"/>
                  <a:pt x="1509830" y="3400485"/>
                  <a:pt x="1509830" y="3400485"/>
                </a:cubicBezTo>
                <a:cubicBezTo>
                  <a:pt x="1508854" y="3394734"/>
                  <a:pt x="1504346" y="3402471"/>
                  <a:pt x="1502093" y="3406338"/>
                </a:cubicBezTo>
                <a:cubicBezTo>
                  <a:pt x="1495332" y="3417942"/>
                  <a:pt x="1486319" y="3433414"/>
                  <a:pt x="1477304" y="3448885"/>
                </a:cubicBezTo>
                <a:cubicBezTo>
                  <a:pt x="1475051" y="3452753"/>
                  <a:pt x="1472798" y="3456622"/>
                  <a:pt x="1471181" y="3455680"/>
                </a:cubicBezTo>
                <a:cubicBezTo>
                  <a:pt x="1467950" y="3453797"/>
                  <a:pt x="1462465" y="3455782"/>
                  <a:pt x="1466972" y="3448046"/>
                </a:cubicBezTo>
                <a:cubicBezTo>
                  <a:pt x="1475349" y="3437384"/>
                  <a:pt x="1475009" y="3426826"/>
                  <a:pt x="1478878" y="3423897"/>
                </a:cubicBezTo>
                <a:cubicBezTo>
                  <a:pt x="1488870" y="3414177"/>
                  <a:pt x="1494652" y="3396823"/>
                  <a:pt x="1504644" y="3387102"/>
                </a:cubicBezTo>
                <a:cubicBezTo>
                  <a:pt x="1508513" y="3384175"/>
                  <a:pt x="1510766" y="3380307"/>
                  <a:pt x="1513997" y="3382189"/>
                </a:cubicBezTo>
                <a:cubicBezTo>
                  <a:pt x="1518504" y="3374453"/>
                  <a:pt x="1519142" y="3369644"/>
                  <a:pt x="1525264" y="3362850"/>
                </a:cubicBezTo>
                <a:cubicBezTo>
                  <a:pt x="1530111" y="3365674"/>
                  <a:pt x="1533343" y="3367558"/>
                  <a:pt x="1538190" y="3370381"/>
                </a:cubicBezTo>
                <a:cubicBezTo>
                  <a:pt x="1552348" y="3342364"/>
                  <a:pt x="1572333" y="3322922"/>
                  <a:pt x="1586490" y="3294905"/>
                </a:cubicBezTo>
                <a:cubicBezTo>
                  <a:pt x="1586490" y="3294905"/>
                  <a:pt x="1588745" y="3291037"/>
                  <a:pt x="1588745" y="3291037"/>
                </a:cubicBezTo>
                <a:cubicBezTo>
                  <a:pt x="1606476" y="3275463"/>
                  <a:pt x="1607410" y="3255285"/>
                  <a:pt x="1618039" y="3240754"/>
                </a:cubicBezTo>
                <a:cubicBezTo>
                  <a:pt x="1620294" y="3236886"/>
                  <a:pt x="1620931" y="3232078"/>
                  <a:pt x="1621569" y="3227269"/>
                </a:cubicBezTo>
                <a:cubicBezTo>
                  <a:pt x="1615446" y="3234062"/>
                  <a:pt x="1610938" y="3241798"/>
                  <a:pt x="1606432" y="3249533"/>
                </a:cubicBezTo>
                <a:cubicBezTo>
                  <a:pt x="1602563" y="3252461"/>
                  <a:pt x="1598694" y="3255388"/>
                  <a:pt x="1599333" y="3250579"/>
                </a:cubicBezTo>
                <a:cubicBezTo>
                  <a:pt x="1598354" y="3244828"/>
                  <a:pt x="1598992" y="3240019"/>
                  <a:pt x="1603500" y="3232283"/>
                </a:cubicBezTo>
                <a:cubicBezTo>
                  <a:pt x="1619274" y="3205208"/>
                  <a:pt x="1635049" y="3178132"/>
                  <a:pt x="1649206" y="3150116"/>
                </a:cubicBezTo>
                <a:lnTo>
                  <a:pt x="1699183" y="3064333"/>
                </a:lnTo>
                <a:lnTo>
                  <a:pt x="1709771" y="3049861"/>
                </a:lnTo>
                <a:cubicBezTo>
                  <a:pt x="1744595" y="3023521"/>
                  <a:pt x="1776483" y="2979930"/>
                  <a:pt x="1807394" y="2930589"/>
                </a:cubicBezTo>
                <a:cubicBezTo>
                  <a:pt x="1820915" y="2907381"/>
                  <a:pt x="1835074" y="2879365"/>
                  <a:pt x="1854081" y="2854172"/>
                </a:cubicBezTo>
                <a:lnTo>
                  <a:pt x="1856597" y="2850492"/>
                </a:lnTo>
                <a:lnTo>
                  <a:pt x="1881416" y="2807894"/>
                </a:lnTo>
                <a:lnTo>
                  <a:pt x="1883376" y="2803890"/>
                </a:lnTo>
                <a:close/>
                <a:moveTo>
                  <a:pt x="2109987" y="2167837"/>
                </a:moveTo>
                <a:lnTo>
                  <a:pt x="2088535" y="2201358"/>
                </a:lnTo>
                <a:lnTo>
                  <a:pt x="2054287" y="2257856"/>
                </a:lnTo>
                <a:lnTo>
                  <a:pt x="2035827" y="2291414"/>
                </a:lnTo>
                <a:cubicBezTo>
                  <a:pt x="2035827" y="2291414"/>
                  <a:pt x="2037442" y="2292355"/>
                  <a:pt x="2037442" y="2292355"/>
                </a:cubicBezTo>
                <a:cubicBezTo>
                  <a:pt x="2050963" y="2269146"/>
                  <a:pt x="2064483" y="2245940"/>
                  <a:pt x="2075751" y="2226600"/>
                </a:cubicBezTo>
                <a:close/>
                <a:moveTo>
                  <a:pt x="2003564" y="2049409"/>
                </a:moveTo>
                <a:lnTo>
                  <a:pt x="2007831" y="2050045"/>
                </a:lnTo>
                <a:lnTo>
                  <a:pt x="1998026" y="2065368"/>
                </a:lnTo>
                <a:cubicBezTo>
                  <a:pt x="1998026" y="2065368"/>
                  <a:pt x="1995773" y="2069235"/>
                  <a:pt x="1995773" y="2069235"/>
                </a:cubicBezTo>
                <a:cubicBezTo>
                  <a:pt x="1978041" y="2084807"/>
                  <a:pt x="1977106" y="2104987"/>
                  <a:pt x="1966478" y="2119517"/>
                </a:cubicBezTo>
                <a:cubicBezTo>
                  <a:pt x="1964223" y="2123385"/>
                  <a:pt x="1963585" y="2128193"/>
                  <a:pt x="1962947" y="2133003"/>
                </a:cubicBezTo>
                <a:cubicBezTo>
                  <a:pt x="1969071" y="2126209"/>
                  <a:pt x="1973579" y="2118473"/>
                  <a:pt x="1978085" y="2110737"/>
                </a:cubicBezTo>
                <a:cubicBezTo>
                  <a:pt x="1981954" y="2107810"/>
                  <a:pt x="1985823" y="2104884"/>
                  <a:pt x="1985184" y="2109692"/>
                </a:cubicBezTo>
                <a:cubicBezTo>
                  <a:pt x="1986162" y="2115445"/>
                  <a:pt x="1985525" y="2120252"/>
                  <a:pt x="1981017" y="2127988"/>
                </a:cubicBezTo>
                <a:cubicBezTo>
                  <a:pt x="1965243" y="2155064"/>
                  <a:pt x="1949468" y="2182139"/>
                  <a:pt x="1935311" y="2210155"/>
                </a:cubicBezTo>
                <a:cubicBezTo>
                  <a:pt x="1918259" y="2246849"/>
                  <a:pt x="1898617" y="2276851"/>
                  <a:pt x="1876720" y="2310722"/>
                </a:cubicBezTo>
                <a:cubicBezTo>
                  <a:pt x="1858692" y="2341665"/>
                  <a:pt x="1843894" y="2374489"/>
                  <a:pt x="1821020" y="2402608"/>
                </a:cubicBezTo>
                <a:cubicBezTo>
                  <a:pt x="1817151" y="2405536"/>
                  <a:pt x="1814897" y="2409405"/>
                  <a:pt x="1814259" y="2414212"/>
                </a:cubicBezTo>
                <a:cubicBezTo>
                  <a:pt x="1801079" y="2447979"/>
                  <a:pt x="1779821" y="2477041"/>
                  <a:pt x="1763407" y="2508926"/>
                </a:cubicBezTo>
                <a:cubicBezTo>
                  <a:pt x="1752139" y="2528265"/>
                  <a:pt x="1737004" y="2550531"/>
                  <a:pt x="1724758" y="2564120"/>
                </a:cubicBezTo>
                <a:cubicBezTo>
                  <a:pt x="1711876" y="2582517"/>
                  <a:pt x="1698991" y="2600915"/>
                  <a:pt x="1691593" y="2617329"/>
                </a:cubicBezTo>
                <a:cubicBezTo>
                  <a:pt x="1685810" y="2634683"/>
                  <a:pt x="1672928" y="2653080"/>
                  <a:pt x="1667146" y="2670435"/>
                </a:cubicBezTo>
                <a:lnTo>
                  <a:pt x="1654743" y="2702956"/>
                </a:lnTo>
                <a:lnTo>
                  <a:pt x="1672923" y="2672790"/>
                </a:lnTo>
                <a:lnTo>
                  <a:pt x="1675364" y="2669056"/>
                </a:lnTo>
                <a:lnTo>
                  <a:pt x="1700174" y="2626473"/>
                </a:lnTo>
                <a:lnTo>
                  <a:pt x="1702219" y="2622508"/>
                </a:lnTo>
                <a:lnTo>
                  <a:pt x="1704743" y="2618631"/>
                </a:lnTo>
                <a:lnTo>
                  <a:pt x="1700174" y="2626473"/>
                </a:lnTo>
                <a:lnTo>
                  <a:pt x="1688864" y="2648403"/>
                </a:lnTo>
                <a:lnTo>
                  <a:pt x="1675364" y="2669056"/>
                </a:lnTo>
                <a:lnTo>
                  <a:pt x="1653092" y="2707283"/>
                </a:lnTo>
                <a:lnTo>
                  <a:pt x="1639460" y="2743026"/>
                </a:lnTo>
                <a:cubicBezTo>
                  <a:pt x="1628644" y="2767161"/>
                  <a:pt x="1616334" y="2791076"/>
                  <a:pt x="1602813" y="2814283"/>
                </a:cubicBezTo>
                <a:lnTo>
                  <a:pt x="1574738" y="2862473"/>
                </a:lnTo>
                <a:lnTo>
                  <a:pt x="1565733" y="2857227"/>
                </a:lnTo>
                <a:lnTo>
                  <a:pt x="1564694" y="2859009"/>
                </a:lnTo>
                <a:lnTo>
                  <a:pt x="1564730" y="2858970"/>
                </a:lnTo>
                <a:cubicBezTo>
                  <a:pt x="1567960" y="2860852"/>
                  <a:pt x="1573445" y="2858867"/>
                  <a:pt x="1568939" y="2866604"/>
                </a:cubicBezTo>
                <a:cubicBezTo>
                  <a:pt x="1560561" y="2877265"/>
                  <a:pt x="1560902" y="2887824"/>
                  <a:pt x="1557033" y="2890752"/>
                </a:cubicBezTo>
                <a:cubicBezTo>
                  <a:pt x="1547041" y="2900472"/>
                  <a:pt x="1541259" y="2917828"/>
                  <a:pt x="1531267" y="2927547"/>
                </a:cubicBezTo>
                <a:cubicBezTo>
                  <a:pt x="1527398" y="2930475"/>
                  <a:pt x="1525143" y="2934342"/>
                  <a:pt x="1521914" y="2932460"/>
                </a:cubicBezTo>
                <a:cubicBezTo>
                  <a:pt x="1517407" y="2940196"/>
                  <a:pt x="1516768" y="2945006"/>
                  <a:pt x="1510646" y="2951799"/>
                </a:cubicBezTo>
                <a:lnTo>
                  <a:pt x="1510638" y="2951794"/>
                </a:lnTo>
                <a:lnTo>
                  <a:pt x="1421199" y="3105305"/>
                </a:lnTo>
                <a:lnTo>
                  <a:pt x="1420170" y="3106625"/>
                </a:lnTo>
                <a:cubicBezTo>
                  <a:pt x="1415112" y="3116631"/>
                  <a:pt x="1408903" y="3125965"/>
                  <a:pt x="1403552" y="3135151"/>
                </a:cubicBezTo>
                <a:lnTo>
                  <a:pt x="1402907" y="3136702"/>
                </a:lnTo>
                <a:lnTo>
                  <a:pt x="1386964" y="3164067"/>
                </a:lnTo>
                <a:lnTo>
                  <a:pt x="1386705" y="3164534"/>
                </a:lnTo>
                <a:lnTo>
                  <a:pt x="1336727" y="3250315"/>
                </a:lnTo>
                <a:lnTo>
                  <a:pt x="1336666" y="3250400"/>
                </a:lnTo>
                <a:lnTo>
                  <a:pt x="851108" y="4083812"/>
                </a:lnTo>
                <a:lnTo>
                  <a:pt x="847839" y="4083758"/>
                </a:lnTo>
                <a:lnTo>
                  <a:pt x="857456" y="4068326"/>
                </a:lnTo>
                <a:cubicBezTo>
                  <a:pt x="857456" y="4068326"/>
                  <a:pt x="859709" y="4064457"/>
                  <a:pt x="859709" y="4064457"/>
                </a:cubicBezTo>
                <a:cubicBezTo>
                  <a:pt x="875576" y="4047799"/>
                  <a:pt x="878841" y="4028978"/>
                  <a:pt x="889004" y="4014175"/>
                </a:cubicBezTo>
                <a:cubicBezTo>
                  <a:pt x="891258" y="4010308"/>
                  <a:pt x="892362" y="4005770"/>
                  <a:pt x="893466" y="4001232"/>
                </a:cubicBezTo>
                <a:cubicBezTo>
                  <a:pt x="887807" y="4008297"/>
                  <a:pt x="883301" y="4016034"/>
                  <a:pt x="878794" y="4023769"/>
                </a:cubicBezTo>
                <a:cubicBezTo>
                  <a:pt x="875390" y="4026968"/>
                  <a:pt x="871988" y="4030166"/>
                  <a:pt x="873092" y="4025628"/>
                </a:cubicBezTo>
                <a:cubicBezTo>
                  <a:pt x="873044" y="4020420"/>
                  <a:pt x="874148" y="4015882"/>
                  <a:pt x="878656" y="4008146"/>
                </a:cubicBezTo>
                <a:cubicBezTo>
                  <a:pt x="894430" y="3981071"/>
                  <a:pt x="910204" y="3953995"/>
                  <a:pt x="924828" y="3926250"/>
                </a:cubicBezTo>
                <a:cubicBezTo>
                  <a:pt x="942811" y="3890099"/>
                  <a:pt x="961988" y="3859826"/>
                  <a:pt x="983419" y="3825684"/>
                </a:cubicBezTo>
                <a:cubicBezTo>
                  <a:pt x="1001447" y="3794741"/>
                  <a:pt x="1017176" y="3762458"/>
                  <a:pt x="1038652" y="3733527"/>
                </a:cubicBezTo>
                <a:cubicBezTo>
                  <a:pt x="1042056" y="3730328"/>
                  <a:pt x="1044309" y="3726459"/>
                  <a:pt x="1045413" y="3721923"/>
                </a:cubicBezTo>
                <a:cubicBezTo>
                  <a:pt x="1059991" y="3688970"/>
                  <a:pt x="1080318" y="3659365"/>
                  <a:pt x="1097197" y="3627752"/>
                </a:cubicBezTo>
                <a:cubicBezTo>
                  <a:pt x="1108464" y="3608412"/>
                  <a:pt x="1123135" y="3585875"/>
                  <a:pt x="1134449" y="3571744"/>
                </a:cubicBezTo>
                <a:cubicBezTo>
                  <a:pt x="1146866" y="3553075"/>
                  <a:pt x="1159284" y="3534405"/>
                  <a:pt x="1167148" y="3518263"/>
                </a:cubicBezTo>
                <a:cubicBezTo>
                  <a:pt x="1173863" y="3501452"/>
                  <a:pt x="1186278" y="3482783"/>
                  <a:pt x="1192993" y="3465971"/>
                </a:cubicBezTo>
                <a:lnTo>
                  <a:pt x="1242352" y="3364112"/>
                </a:lnTo>
                <a:lnTo>
                  <a:pt x="1228517" y="3384060"/>
                </a:lnTo>
                <a:cubicBezTo>
                  <a:pt x="1214996" y="3407268"/>
                  <a:pt x="1200837" y="3435284"/>
                  <a:pt x="1181829" y="3460477"/>
                </a:cubicBezTo>
                <a:lnTo>
                  <a:pt x="1179316" y="3464155"/>
                </a:lnTo>
                <a:lnTo>
                  <a:pt x="1154493" y="3506762"/>
                </a:lnTo>
                <a:lnTo>
                  <a:pt x="1152534" y="3510759"/>
                </a:lnTo>
                <a:lnTo>
                  <a:pt x="1149930" y="3514591"/>
                </a:lnTo>
                <a:lnTo>
                  <a:pt x="1154493" y="3506762"/>
                </a:lnTo>
                <a:lnTo>
                  <a:pt x="1165364" y="3484560"/>
                </a:lnTo>
                <a:lnTo>
                  <a:pt x="1179316" y="3464155"/>
                </a:lnTo>
                <a:lnTo>
                  <a:pt x="1433473" y="3027917"/>
                </a:lnTo>
                <a:lnTo>
                  <a:pt x="1434580" y="3026642"/>
                </a:lnTo>
                <a:cubicBezTo>
                  <a:pt x="1439407" y="3016501"/>
                  <a:pt x="1445847" y="3007302"/>
                  <a:pt x="1451199" y="2998116"/>
                </a:cubicBezTo>
                <a:lnTo>
                  <a:pt x="1451765" y="2996519"/>
                </a:lnTo>
                <a:close/>
                <a:moveTo>
                  <a:pt x="2145055" y="1920744"/>
                </a:moveTo>
                <a:lnTo>
                  <a:pt x="2122264" y="1960307"/>
                </a:lnTo>
                <a:cubicBezTo>
                  <a:pt x="2113368" y="1973257"/>
                  <a:pt x="2103619" y="1984415"/>
                  <a:pt x="2093138" y="1991260"/>
                </a:cubicBezTo>
                <a:cubicBezTo>
                  <a:pt x="2080255" y="2009658"/>
                  <a:pt x="2077705" y="2028894"/>
                  <a:pt x="2064821" y="2047293"/>
                </a:cubicBezTo>
                <a:cubicBezTo>
                  <a:pt x="2071922" y="2046248"/>
                  <a:pt x="2071284" y="2051059"/>
                  <a:pt x="2064524" y="2062663"/>
                </a:cubicBezTo>
                <a:cubicBezTo>
                  <a:pt x="2060017" y="2070398"/>
                  <a:pt x="2057764" y="2074265"/>
                  <a:pt x="2055509" y="2078134"/>
                </a:cubicBezTo>
                <a:cubicBezTo>
                  <a:pt x="2057125" y="2079075"/>
                  <a:pt x="2058740" y="2080016"/>
                  <a:pt x="2060356" y="2080959"/>
                </a:cubicBezTo>
                <a:cubicBezTo>
                  <a:pt x="2064862" y="2073221"/>
                  <a:pt x="2069369" y="2065486"/>
                  <a:pt x="2071624" y="2061618"/>
                </a:cubicBezTo>
                <a:cubicBezTo>
                  <a:pt x="2076130" y="2053882"/>
                  <a:pt x="2078383" y="2050013"/>
                  <a:pt x="2080637" y="2046146"/>
                </a:cubicBezTo>
                <a:cubicBezTo>
                  <a:pt x="2082890" y="2042279"/>
                  <a:pt x="2085782" y="2033602"/>
                  <a:pt x="2089015" y="2035484"/>
                </a:cubicBezTo>
                <a:cubicBezTo>
                  <a:pt x="2096114" y="2034442"/>
                  <a:pt x="2089991" y="2041235"/>
                  <a:pt x="2087101" y="2049912"/>
                </a:cubicBezTo>
                <a:cubicBezTo>
                  <a:pt x="2086462" y="2054720"/>
                  <a:pt x="2090332" y="2051793"/>
                  <a:pt x="2091949" y="2052735"/>
                </a:cubicBezTo>
                <a:cubicBezTo>
                  <a:pt x="2101300" y="2047824"/>
                  <a:pt x="2108060" y="2036219"/>
                  <a:pt x="2116438" y="2025558"/>
                </a:cubicBezTo>
                <a:cubicBezTo>
                  <a:pt x="2132212" y="1998483"/>
                  <a:pt x="2143139" y="1968584"/>
                  <a:pt x="2158276" y="1946318"/>
                </a:cubicBezTo>
                <a:lnTo>
                  <a:pt x="2165584" y="1932704"/>
                </a:lnTo>
                <a:close/>
                <a:moveTo>
                  <a:pt x="2113336" y="1904593"/>
                </a:moveTo>
                <a:cubicBezTo>
                  <a:pt x="2116567" y="1906474"/>
                  <a:pt x="2122052" y="1904489"/>
                  <a:pt x="2117544" y="1912225"/>
                </a:cubicBezTo>
                <a:cubicBezTo>
                  <a:pt x="2109168" y="1922886"/>
                  <a:pt x="2109509" y="1933446"/>
                  <a:pt x="2105639" y="1936373"/>
                </a:cubicBezTo>
                <a:cubicBezTo>
                  <a:pt x="2095647" y="1946094"/>
                  <a:pt x="2089865" y="1963448"/>
                  <a:pt x="2079873" y="1973168"/>
                </a:cubicBezTo>
                <a:cubicBezTo>
                  <a:pt x="2076004" y="1976096"/>
                  <a:pt x="2073750" y="1979965"/>
                  <a:pt x="2070520" y="1978083"/>
                </a:cubicBezTo>
                <a:cubicBezTo>
                  <a:pt x="2066013" y="1985818"/>
                  <a:pt x="2065375" y="1990626"/>
                  <a:pt x="2059253" y="1997422"/>
                </a:cubicBezTo>
                <a:lnTo>
                  <a:pt x="2051238" y="1992752"/>
                </a:lnTo>
                <a:lnTo>
                  <a:pt x="2055413" y="1986372"/>
                </a:lnTo>
                <a:cubicBezTo>
                  <a:pt x="2067022" y="1977593"/>
                  <a:pt x="2062812" y="1969961"/>
                  <a:pt x="2069572" y="1958356"/>
                </a:cubicBezTo>
                <a:lnTo>
                  <a:pt x="2075740" y="1947352"/>
                </a:lnTo>
                <a:lnTo>
                  <a:pt x="2084337" y="1939505"/>
                </a:lnTo>
                <a:cubicBezTo>
                  <a:pt x="2085316" y="1945256"/>
                  <a:pt x="2079194" y="1952051"/>
                  <a:pt x="2076941" y="1955918"/>
                </a:cubicBezTo>
                <a:cubicBezTo>
                  <a:pt x="2076941" y="1955918"/>
                  <a:pt x="2074686" y="1959787"/>
                  <a:pt x="2074686" y="1959787"/>
                </a:cubicBezTo>
                <a:cubicBezTo>
                  <a:pt x="2075664" y="1965537"/>
                  <a:pt x="2080171" y="1957802"/>
                  <a:pt x="2082424" y="1953933"/>
                </a:cubicBezTo>
                <a:cubicBezTo>
                  <a:pt x="2089185" y="1942329"/>
                  <a:pt x="2098198" y="1926856"/>
                  <a:pt x="2107213" y="1911386"/>
                </a:cubicBezTo>
                <a:cubicBezTo>
                  <a:pt x="2109466" y="1907518"/>
                  <a:pt x="2111719" y="1903650"/>
                  <a:pt x="2113336" y="1904593"/>
                </a:cubicBezTo>
                <a:close/>
                <a:moveTo>
                  <a:pt x="2198483" y="1564594"/>
                </a:moveTo>
                <a:cubicBezTo>
                  <a:pt x="2196867" y="1563652"/>
                  <a:pt x="2194613" y="1567520"/>
                  <a:pt x="2192360" y="1571388"/>
                </a:cubicBezTo>
                <a:cubicBezTo>
                  <a:pt x="2183346" y="1586859"/>
                  <a:pt x="2174333" y="1602331"/>
                  <a:pt x="2167571" y="1613934"/>
                </a:cubicBezTo>
                <a:cubicBezTo>
                  <a:pt x="2165318" y="1617803"/>
                  <a:pt x="2160810" y="1625539"/>
                  <a:pt x="2159834" y="1619789"/>
                </a:cubicBezTo>
                <a:cubicBezTo>
                  <a:pt x="2159834" y="1619789"/>
                  <a:pt x="2162087" y="1615921"/>
                  <a:pt x="2162087" y="1615921"/>
                </a:cubicBezTo>
                <a:cubicBezTo>
                  <a:pt x="2164342" y="1612053"/>
                  <a:pt x="2170464" y="1605258"/>
                  <a:pt x="2169485" y="1599507"/>
                </a:cubicBezTo>
                <a:cubicBezTo>
                  <a:pt x="2164640" y="1596685"/>
                  <a:pt x="2161747" y="1605362"/>
                  <a:pt x="2155625" y="1612155"/>
                </a:cubicBezTo>
                <a:lnTo>
                  <a:pt x="2152770" y="1612619"/>
                </a:lnTo>
                <a:lnTo>
                  <a:pt x="2128305" y="1654847"/>
                </a:lnTo>
                <a:lnTo>
                  <a:pt x="2131474" y="1649893"/>
                </a:lnTo>
                <a:cubicBezTo>
                  <a:pt x="2136321" y="1652716"/>
                  <a:pt x="2139553" y="1654600"/>
                  <a:pt x="2144400" y="1657424"/>
                </a:cubicBezTo>
                <a:cubicBezTo>
                  <a:pt x="2150521" y="1650629"/>
                  <a:pt x="2151160" y="1645820"/>
                  <a:pt x="2155667" y="1638085"/>
                </a:cubicBezTo>
                <a:cubicBezTo>
                  <a:pt x="2158898" y="1639967"/>
                  <a:pt x="2161151" y="1636099"/>
                  <a:pt x="2165020" y="1633171"/>
                </a:cubicBezTo>
                <a:cubicBezTo>
                  <a:pt x="2175012" y="1623451"/>
                  <a:pt x="2180794" y="1606097"/>
                  <a:pt x="2190786" y="1596375"/>
                </a:cubicBezTo>
                <a:cubicBezTo>
                  <a:pt x="2194655" y="1593448"/>
                  <a:pt x="2194315" y="1582890"/>
                  <a:pt x="2202692" y="1572228"/>
                </a:cubicBezTo>
                <a:cubicBezTo>
                  <a:pt x="2207200" y="1564491"/>
                  <a:pt x="2201714" y="1566477"/>
                  <a:pt x="2198483" y="1564594"/>
                </a:cubicBezTo>
                <a:close/>
                <a:moveTo>
                  <a:pt x="3087050" y="1431365"/>
                </a:moveTo>
                <a:lnTo>
                  <a:pt x="1207703" y="4694961"/>
                </a:lnTo>
                <a:lnTo>
                  <a:pt x="4966398" y="4694961"/>
                </a:lnTo>
                <a:close/>
                <a:moveTo>
                  <a:pt x="2314610" y="1333275"/>
                </a:moveTo>
                <a:lnTo>
                  <a:pt x="2186116" y="1555061"/>
                </a:lnTo>
                <a:lnTo>
                  <a:pt x="2193554" y="1559394"/>
                </a:lnTo>
                <a:lnTo>
                  <a:pt x="2194014" y="1558586"/>
                </a:lnTo>
                <a:cubicBezTo>
                  <a:pt x="2205281" y="1539246"/>
                  <a:pt x="2220418" y="1516980"/>
                  <a:pt x="2232663" y="1503391"/>
                </a:cubicBezTo>
                <a:cubicBezTo>
                  <a:pt x="2245546" y="1484993"/>
                  <a:pt x="2258431" y="1466595"/>
                  <a:pt x="2265827" y="1450182"/>
                </a:cubicBezTo>
                <a:cubicBezTo>
                  <a:pt x="2271611" y="1432828"/>
                  <a:pt x="2284494" y="1414430"/>
                  <a:pt x="2290275" y="1397077"/>
                </a:cubicBezTo>
                <a:close/>
                <a:moveTo>
                  <a:pt x="2741120" y="1212030"/>
                </a:moveTo>
                <a:cubicBezTo>
                  <a:pt x="2742436" y="1228340"/>
                  <a:pt x="2732785" y="1248622"/>
                  <a:pt x="2719265" y="1271829"/>
                </a:cubicBezTo>
                <a:lnTo>
                  <a:pt x="2612523" y="1455042"/>
                </a:lnTo>
                <a:lnTo>
                  <a:pt x="2612009" y="1454742"/>
                </a:lnTo>
                <a:lnTo>
                  <a:pt x="2548260" y="1564162"/>
                </a:lnTo>
                <a:cubicBezTo>
                  <a:pt x="2543752" y="1571899"/>
                  <a:pt x="2539245" y="1579635"/>
                  <a:pt x="2538606" y="1584443"/>
                </a:cubicBezTo>
                <a:cubicBezTo>
                  <a:pt x="2538139" y="1594532"/>
                  <a:pt x="2533877" y="1603706"/>
                  <a:pt x="2528525" y="1612892"/>
                </a:cubicBezTo>
                <a:cubicBezTo>
                  <a:pt x="2523173" y="1622078"/>
                  <a:pt x="2516731" y="1631278"/>
                  <a:pt x="2511905" y="1641419"/>
                </a:cubicBezTo>
                <a:cubicBezTo>
                  <a:pt x="2505145" y="1653021"/>
                  <a:pt x="2493538" y="1661801"/>
                  <a:pt x="2479039" y="1679259"/>
                </a:cubicBezTo>
                <a:cubicBezTo>
                  <a:pt x="2499321" y="1644447"/>
                  <a:pt x="2511224" y="1620298"/>
                  <a:pt x="2523130" y="1596150"/>
                </a:cubicBezTo>
                <a:cubicBezTo>
                  <a:pt x="2537609" y="1565729"/>
                  <a:pt x="2554106" y="1536485"/>
                  <a:pt x="2571289" y="1506992"/>
                </a:cubicBezTo>
                <a:lnTo>
                  <a:pt x="2604081" y="1450123"/>
                </a:lnTo>
                <a:lnTo>
                  <a:pt x="2602301" y="1449087"/>
                </a:lnTo>
                <a:lnTo>
                  <a:pt x="2610007" y="1432891"/>
                </a:lnTo>
                <a:cubicBezTo>
                  <a:pt x="2614594" y="1424554"/>
                  <a:pt x="2619260" y="1415616"/>
                  <a:pt x="2621345" y="1406468"/>
                </a:cubicBezTo>
                <a:cubicBezTo>
                  <a:pt x="2621983" y="1401660"/>
                  <a:pt x="2632612" y="1387130"/>
                  <a:pt x="2638734" y="1380336"/>
                </a:cubicBezTo>
                <a:cubicBezTo>
                  <a:pt x="2657103" y="1359951"/>
                  <a:pt x="2668370" y="1340612"/>
                  <a:pt x="2681890" y="1317404"/>
                </a:cubicBezTo>
                <a:cubicBezTo>
                  <a:pt x="2688651" y="1305801"/>
                  <a:pt x="2696050" y="1289388"/>
                  <a:pt x="2706041" y="1279666"/>
                </a:cubicBezTo>
                <a:cubicBezTo>
                  <a:pt x="2709911" y="1276740"/>
                  <a:pt x="2712164" y="1272873"/>
                  <a:pt x="2711185" y="1267122"/>
                </a:cubicBezTo>
                <a:cubicBezTo>
                  <a:pt x="2708592" y="1260430"/>
                  <a:pt x="2708422" y="1255150"/>
                  <a:pt x="2710995" y="1248877"/>
                </a:cubicBezTo>
                <a:cubicBezTo>
                  <a:pt x="2713566" y="1242605"/>
                  <a:pt x="2718881" y="1235340"/>
                  <a:pt x="2727258" y="1224679"/>
                </a:cubicBezTo>
                <a:cubicBezTo>
                  <a:pt x="2731127" y="1221751"/>
                  <a:pt x="2735634" y="1214014"/>
                  <a:pt x="2741120" y="1212030"/>
                </a:cubicBezTo>
                <a:close/>
                <a:moveTo>
                  <a:pt x="2639101" y="1167713"/>
                </a:moveTo>
                <a:cubicBezTo>
                  <a:pt x="2618820" y="1202524"/>
                  <a:pt x="2606916" y="1226673"/>
                  <a:pt x="2595010" y="1250821"/>
                </a:cubicBezTo>
                <a:cubicBezTo>
                  <a:pt x="2580532" y="1281243"/>
                  <a:pt x="2564035" y="1310487"/>
                  <a:pt x="2546852" y="1339979"/>
                </a:cubicBezTo>
                <a:lnTo>
                  <a:pt x="2514061" y="1396848"/>
                </a:lnTo>
                <a:lnTo>
                  <a:pt x="2515841" y="1397885"/>
                </a:lnTo>
                <a:lnTo>
                  <a:pt x="2508133" y="1414080"/>
                </a:lnTo>
                <a:cubicBezTo>
                  <a:pt x="2503546" y="1422416"/>
                  <a:pt x="2498880" y="1431356"/>
                  <a:pt x="2496796" y="1440503"/>
                </a:cubicBezTo>
                <a:cubicBezTo>
                  <a:pt x="2496158" y="1445311"/>
                  <a:pt x="2485528" y="1459842"/>
                  <a:pt x="2479407" y="1466636"/>
                </a:cubicBezTo>
                <a:cubicBezTo>
                  <a:pt x="2461039" y="1487019"/>
                  <a:pt x="2449771" y="1506361"/>
                  <a:pt x="2436250" y="1529568"/>
                </a:cubicBezTo>
                <a:cubicBezTo>
                  <a:pt x="2429490" y="1541170"/>
                  <a:pt x="2422091" y="1557584"/>
                  <a:pt x="2412100" y="1567304"/>
                </a:cubicBezTo>
                <a:cubicBezTo>
                  <a:pt x="2408229" y="1570232"/>
                  <a:pt x="2405977" y="1574098"/>
                  <a:pt x="2406955" y="1579850"/>
                </a:cubicBezTo>
                <a:cubicBezTo>
                  <a:pt x="2409549" y="1586542"/>
                  <a:pt x="2409719" y="1591822"/>
                  <a:pt x="2407147" y="1598094"/>
                </a:cubicBezTo>
                <a:cubicBezTo>
                  <a:pt x="2404574" y="1604367"/>
                  <a:pt x="2399260" y="1611632"/>
                  <a:pt x="2390882" y="1622294"/>
                </a:cubicBezTo>
                <a:cubicBezTo>
                  <a:pt x="2387014" y="1625221"/>
                  <a:pt x="2382507" y="1632956"/>
                  <a:pt x="2377021" y="1634940"/>
                </a:cubicBezTo>
                <a:cubicBezTo>
                  <a:pt x="2375704" y="1618630"/>
                  <a:pt x="2385355" y="1598349"/>
                  <a:pt x="2398876" y="1575142"/>
                </a:cubicBezTo>
                <a:lnTo>
                  <a:pt x="2505618" y="1391930"/>
                </a:lnTo>
                <a:lnTo>
                  <a:pt x="2506132" y="1392229"/>
                </a:lnTo>
                <a:lnTo>
                  <a:pt x="2569882" y="1282808"/>
                </a:lnTo>
                <a:cubicBezTo>
                  <a:pt x="2574390" y="1275072"/>
                  <a:pt x="2578896" y="1267337"/>
                  <a:pt x="2579534" y="1262527"/>
                </a:cubicBezTo>
                <a:cubicBezTo>
                  <a:pt x="2580001" y="1252438"/>
                  <a:pt x="2584264" y="1243266"/>
                  <a:pt x="2589617" y="1234079"/>
                </a:cubicBezTo>
                <a:cubicBezTo>
                  <a:pt x="2594969" y="1224893"/>
                  <a:pt x="2601410" y="1215694"/>
                  <a:pt x="2606236" y="1205553"/>
                </a:cubicBezTo>
                <a:cubicBezTo>
                  <a:pt x="2612996" y="1193949"/>
                  <a:pt x="2624604" y="1185169"/>
                  <a:pt x="2639101" y="1167713"/>
                </a:cubicBezTo>
                <a:close/>
                <a:moveTo>
                  <a:pt x="2615317" y="940397"/>
                </a:moveTo>
                <a:lnTo>
                  <a:pt x="2623333" y="945067"/>
                </a:lnTo>
                <a:lnTo>
                  <a:pt x="2619156" y="951446"/>
                </a:lnTo>
                <a:cubicBezTo>
                  <a:pt x="2607549" y="960227"/>
                  <a:pt x="2611757" y="967859"/>
                  <a:pt x="2604998" y="979462"/>
                </a:cubicBezTo>
                <a:lnTo>
                  <a:pt x="2598830" y="990467"/>
                </a:lnTo>
                <a:lnTo>
                  <a:pt x="2590232" y="998313"/>
                </a:lnTo>
                <a:cubicBezTo>
                  <a:pt x="2589254" y="992563"/>
                  <a:pt x="2595376" y="985769"/>
                  <a:pt x="2597630" y="981900"/>
                </a:cubicBezTo>
                <a:cubicBezTo>
                  <a:pt x="2597630" y="981900"/>
                  <a:pt x="2599883" y="978032"/>
                  <a:pt x="2599883" y="978032"/>
                </a:cubicBezTo>
                <a:cubicBezTo>
                  <a:pt x="2598906" y="972282"/>
                  <a:pt x="2594399" y="980019"/>
                  <a:pt x="2592145" y="983886"/>
                </a:cubicBezTo>
                <a:cubicBezTo>
                  <a:pt x="2585385" y="995490"/>
                  <a:pt x="2576371" y="1010962"/>
                  <a:pt x="2567358" y="1026432"/>
                </a:cubicBezTo>
                <a:cubicBezTo>
                  <a:pt x="2565105" y="1030301"/>
                  <a:pt x="2562850" y="1034168"/>
                  <a:pt x="2561233" y="1033226"/>
                </a:cubicBezTo>
                <a:cubicBezTo>
                  <a:pt x="2558004" y="1031345"/>
                  <a:pt x="2552518" y="1033330"/>
                  <a:pt x="2557025" y="1025594"/>
                </a:cubicBezTo>
                <a:cubicBezTo>
                  <a:pt x="2565403" y="1014932"/>
                  <a:pt x="2565062" y="1004372"/>
                  <a:pt x="2568930" y="1001445"/>
                </a:cubicBezTo>
                <a:cubicBezTo>
                  <a:pt x="2578922" y="991725"/>
                  <a:pt x="2584705" y="974370"/>
                  <a:pt x="2594697" y="964650"/>
                </a:cubicBezTo>
                <a:cubicBezTo>
                  <a:pt x="2598566" y="961723"/>
                  <a:pt x="2600820" y="957854"/>
                  <a:pt x="2604050" y="959737"/>
                </a:cubicBezTo>
                <a:cubicBezTo>
                  <a:pt x="2608556" y="952001"/>
                  <a:pt x="2609195" y="947192"/>
                  <a:pt x="2615317" y="940397"/>
                </a:cubicBezTo>
                <a:close/>
                <a:moveTo>
                  <a:pt x="2614215" y="856862"/>
                </a:moveTo>
                <a:cubicBezTo>
                  <a:pt x="2609707" y="864598"/>
                  <a:pt x="2605200" y="872333"/>
                  <a:pt x="2602947" y="876201"/>
                </a:cubicBezTo>
                <a:cubicBezTo>
                  <a:pt x="2598440" y="883937"/>
                  <a:pt x="2596186" y="887805"/>
                  <a:pt x="2593933" y="891674"/>
                </a:cubicBezTo>
                <a:cubicBezTo>
                  <a:pt x="2591679" y="895540"/>
                  <a:pt x="2588788" y="904218"/>
                  <a:pt x="2585556" y="902334"/>
                </a:cubicBezTo>
                <a:cubicBezTo>
                  <a:pt x="2578455" y="903378"/>
                  <a:pt x="2584578" y="896584"/>
                  <a:pt x="2587469" y="887907"/>
                </a:cubicBezTo>
                <a:cubicBezTo>
                  <a:pt x="2588107" y="883098"/>
                  <a:pt x="2584239" y="886025"/>
                  <a:pt x="2582622" y="885083"/>
                </a:cubicBezTo>
                <a:cubicBezTo>
                  <a:pt x="2577946" y="887539"/>
                  <a:pt x="2573917" y="891669"/>
                  <a:pt x="2570012" y="896516"/>
                </a:cubicBezTo>
                <a:lnTo>
                  <a:pt x="2559831" y="910010"/>
                </a:lnTo>
                <a:lnTo>
                  <a:pt x="2555197" y="918007"/>
                </a:lnTo>
                <a:lnTo>
                  <a:pt x="2536974" y="953685"/>
                </a:lnTo>
                <a:cubicBezTo>
                  <a:pt x="2530379" y="967327"/>
                  <a:pt x="2523862" y="980369"/>
                  <a:pt x="2516294" y="991502"/>
                </a:cubicBezTo>
                <a:lnTo>
                  <a:pt x="2508985" y="1005114"/>
                </a:lnTo>
                <a:lnTo>
                  <a:pt x="2529514" y="1017074"/>
                </a:lnTo>
                <a:lnTo>
                  <a:pt x="2552306" y="977513"/>
                </a:lnTo>
                <a:cubicBezTo>
                  <a:pt x="2561202" y="964563"/>
                  <a:pt x="2570950" y="953405"/>
                  <a:pt x="2581431" y="946559"/>
                </a:cubicBezTo>
                <a:cubicBezTo>
                  <a:pt x="2594315" y="928162"/>
                  <a:pt x="2596865" y="908924"/>
                  <a:pt x="2609750" y="890525"/>
                </a:cubicBezTo>
                <a:cubicBezTo>
                  <a:pt x="2602649" y="891570"/>
                  <a:pt x="2603286" y="886760"/>
                  <a:pt x="2610045" y="875156"/>
                </a:cubicBezTo>
                <a:cubicBezTo>
                  <a:pt x="2614553" y="867421"/>
                  <a:pt x="2616807" y="863552"/>
                  <a:pt x="2619060" y="859685"/>
                </a:cubicBezTo>
                <a:cubicBezTo>
                  <a:pt x="2617444" y="858744"/>
                  <a:pt x="2615830" y="857802"/>
                  <a:pt x="2614215" y="856862"/>
                </a:cubicBezTo>
                <a:close/>
                <a:moveTo>
                  <a:pt x="3058888" y="849550"/>
                </a:moveTo>
                <a:lnTo>
                  <a:pt x="3066903" y="854220"/>
                </a:lnTo>
                <a:lnTo>
                  <a:pt x="3062727" y="860598"/>
                </a:lnTo>
                <a:cubicBezTo>
                  <a:pt x="3051120" y="869379"/>
                  <a:pt x="3055329" y="877012"/>
                  <a:pt x="3048568" y="888616"/>
                </a:cubicBezTo>
                <a:lnTo>
                  <a:pt x="3042401" y="899620"/>
                </a:lnTo>
                <a:lnTo>
                  <a:pt x="3033804" y="907467"/>
                </a:lnTo>
                <a:cubicBezTo>
                  <a:pt x="3032825" y="901716"/>
                  <a:pt x="3038947" y="894921"/>
                  <a:pt x="3041200" y="891052"/>
                </a:cubicBezTo>
                <a:cubicBezTo>
                  <a:pt x="3041200" y="891052"/>
                  <a:pt x="3043454" y="887185"/>
                  <a:pt x="3043454" y="887185"/>
                </a:cubicBezTo>
                <a:cubicBezTo>
                  <a:pt x="3042477" y="881435"/>
                  <a:pt x="3037971" y="889171"/>
                  <a:pt x="3035716" y="893039"/>
                </a:cubicBezTo>
                <a:cubicBezTo>
                  <a:pt x="3028956" y="904643"/>
                  <a:pt x="3019942" y="920114"/>
                  <a:pt x="3010928" y="935584"/>
                </a:cubicBezTo>
                <a:cubicBezTo>
                  <a:pt x="3008675" y="939453"/>
                  <a:pt x="3006422" y="943321"/>
                  <a:pt x="3004804" y="942379"/>
                </a:cubicBezTo>
                <a:cubicBezTo>
                  <a:pt x="3001574" y="940498"/>
                  <a:pt x="2996089" y="942483"/>
                  <a:pt x="3000595" y="934746"/>
                </a:cubicBezTo>
                <a:cubicBezTo>
                  <a:pt x="3008973" y="924084"/>
                  <a:pt x="3008632" y="913525"/>
                  <a:pt x="3012501" y="910598"/>
                </a:cubicBezTo>
                <a:cubicBezTo>
                  <a:pt x="3022495" y="900878"/>
                  <a:pt x="3028275" y="883522"/>
                  <a:pt x="3038269" y="873802"/>
                </a:cubicBezTo>
                <a:cubicBezTo>
                  <a:pt x="3042137" y="870875"/>
                  <a:pt x="3044391" y="867006"/>
                  <a:pt x="3047622" y="868889"/>
                </a:cubicBezTo>
                <a:cubicBezTo>
                  <a:pt x="3052128" y="861154"/>
                  <a:pt x="3052766" y="856344"/>
                  <a:pt x="3058888" y="849550"/>
                </a:cubicBezTo>
                <a:close/>
                <a:moveTo>
                  <a:pt x="3057785" y="766014"/>
                </a:moveTo>
                <a:cubicBezTo>
                  <a:pt x="3053278" y="773751"/>
                  <a:pt x="3048771" y="781486"/>
                  <a:pt x="3046518" y="785355"/>
                </a:cubicBezTo>
                <a:cubicBezTo>
                  <a:pt x="3042011" y="793090"/>
                  <a:pt x="3039758" y="796957"/>
                  <a:pt x="3037503" y="800826"/>
                </a:cubicBezTo>
                <a:cubicBezTo>
                  <a:pt x="3035251" y="804692"/>
                  <a:pt x="3032359" y="813371"/>
                  <a:pt x="3029127" y="811487"/>
                </a:cubicBezTo>
                <a:cubicBezTo>
                  <a:pt x="3022027" y="812530"/>
                  <a:pt x="3028150" y="805737"/>
                  <a:pt x="3031040" y="797060"/>
                </a:cubicBezTo>
                <a:cubicBezTo>
                  <a:pt x="3031678" y="792250"/>
                  <a:pt x="3027809" y="795178"/>
                  <a:pt x="3026193" y="794237"/>
                </a:cubicBezTo>
                <a:cubicBezTo>
                  <a:pt x="3016841" y="799149"/>
                  <a:pt x="3010080" y="810751"/>
                  <a:pt x="3001703" y="821413"/>
                </a:cubicBezTo>
                <a:cubicBezTo>
                  <a:pt x="2985929" y="848489"/>
                  <a:pt x="2975001" y="878387"/>
                  <a:pt x="2959865" y="900655"/>
                </a:cubicBezTo>
                <a:lnTo>
                  <a:pt x="2952556" y="914266"/>
                </a:lnTo>
                <a:lnTo>
                  <a:pt x="2973086" y="926228"/>
                </a:lnTo>
                <a:lnTo>
                  <a:pt x="2995877" y="886666"/>
                </a:lnTo>
                <a:cubicBezTo>
                  <a:pt x="3004773" y="873715"/>
                  <a:pt x="3014521" y="862557"/>
                  <a:pt x="3025003" y="855711"/>
                </a:cubicBezTo>
                <a:cubicBezTo>
                  <a:pt x="3037886" y="837314"/>
                  <a:pt x="3040436" y="818076"/>
                  <a:pt x="3053320" y="799679"/>
                </a:cubicBezTo>
                <a:cubicBezTo>
                  <a:pt x="3046220" y="800722"/>
                  <a:pt x="3046856" y="795913"/>
                  <a:pt x="3053618" y="784309"/>
                </a:cubicBezTo>
                <a:cubicBezTo>
                  <a:pt x="3058124" y="776574"/>
                  <a:pt x="3060377" y="772706"/>
                  <a:pt x="3062631" y="768837"/>
                </a:cubicBezTo>
                <a:cubicBezTo>
                  <a:pt x="3061017" y="767897"/>
                  <a:pt x="3059401" y="766955"/>
                  <a:pt x="3057785" y="766014"/>
                </a:cubicBezTo>
                <a:close/>
                <a:moveTo>
                  <a:pt x="3080699" y="554616"/>
                </a:moveTo>
                <a:cubicBezTo>
                  <a:pt x="3067178" y="577824"/>
                  <a:pt x="3053657" y="601032"/>
                  <a:pt x="3042389" y="620371"/>
                </a:cubicBezTo>
                <a:lnTo>
                  <a:pt x="3008153" y="679133"/>
                </a:lnTo>
                <a:lnTo>
                  <a:pt x="3029606" y="645614"/>
                </a:lnTo>
                <a:lnTo>
                  <a:pt x="3063853" y="589114"/>
                </a:lnTo>
                <a:lnTo>
                  <a:pt x="3082314" y="555558"/>
                </a:lnTo>
                <a:cubicBezTo>
                  <a:pt x="3082314" y="555558"/>
                  <a:pt x="3080699" y="554616"/>
                  <a:pt x="3080699" y="554616"/>
                </a:cubicBezTo>
                <a:close/>
                <a:moveTo>
                  <a:pt x="3303332" y="373313"/>
                </a:moveTo>
                <a:lnTo>
                  <a:pt x="3295538" y="389042"/>
                </a:lnTo>
                <a:cubicBezTo>
                  <a:pt x="3290352" y="400267"/>
                  <a:pt x="3284962" y="411375"/>
                  <a:pt x="3277393" y="422507"/>
                </a:cubicBezTo>
                <a:cubicBezTo>
                  <a:pt x="3275139" y="426374"/>
                  <a:pt x="3276118" y="432126"/>
                  <a:pt x="3273864" y="435993"/>
                </a:cubicBezTo>
                <a:cubicBezTo>
                  <a:pt x="3269996" y="438920"/>
                  <a:pt x="3273226" y="440803"/>
                  <a:pt x="3274841" y="441743"/>
                </a:cubicBezTo>
                <a:cubicBezTo>
                  <a:pt x="3274841" y="441743"/>
                  <a:pt x="3276458" y="442685"/>
                  <a:pt x="3278712" y="438816"/>
                </a:cubicBezTo>
                <a:cubicBezTo>
                  <a:pt x="3283218" y="431081"/>
                  <a:pt x="3283855" y="426272"/>
                  <a:pt x="3289341" y="424288"/>
                </a:cubicBezTo>
                <a:cubicBezTo>
                  <a:pt x="3287087" y="428154"/>
                  <a:pt x="3288703" y="429096"/>
                  <a:pt x="3288703" y="429096"/>
                </a:cubicBezTo>
                <a:cubicBezTo>
                  <a:pt x="3253284" y="486173"/>
                  <a:pt x="3224967" y="542206"/>
                  <a:pt x="3186318" y="597401"/>
                </a:cubicBezTo>
                <a:cubicBezTo>
                  <a:pt x="3173434" y="615799"/>
                  <a:pt x="3162167" y="635138"/>
                  <a:pt x="3152516" y="655420"/>
                </a:cubicBezTo>
                <a:cubicBezTo>
                  <a:pt x="3142864" y="675701"/>
                  <a:pt x="3125134" y="691275"/>
                  <a:pt x="3118713" y="713438"/>
                </a:cubicBezTo>
                <a:cubicBezTo>
                  <a:pt x="3116460" y="717307"/>
                  <a:pt x="3114206" y="721173"/>
                  <a:pt x="3114206" y="721173"/>
                </a:cubicBezTo>
                <a:cubicBezTo>
                  <a:pt x="3102599" y="729953"/>
                  <a:pt x="3095201" y="746366"/>
                  <a:pt x="3086187" y="761838"/>
                </a:cubicBezTo>
                <a:cubicBezTo>
                  <a:pt x="3072665" y="785046"/>
                  <a:pt x="3059145" y="808252"/>
                  <a:pt x="3043370" y="835328"/>
                </a:cubicBezTo>
                <a:cubicBezTo>
                  <a:pt x="3038864" y="843063"/>
                  <a:pt x="3032740" y="849859"/>
                  <a:pt x="3026619" y="856653"/>
                </a:cubicBezTo>
                <a:cubicBezTo>
                  <a:pt x="3021474" y="869198"/>
                  <a:pt x="3012120" y="874110"/>
                  <a:pt x="3006974" y="886654"/>
                </a:cubicBezTo>
                <a:cubicBezTo>
                  <a:pt x="3002468" y="894389"/>
                  <a:pt x="2994091" y="905053"/>
                  <a:pt x="2988947" y="917597"/>
                </a:cubicBezTo>
                <a:lnTo>
                  <a:pt x="2977830" y="928991"/>
                </a:lnTo>
                <a:lnTo>
                  <a:pt x="3014099" y="950122"/>
                </a:lnTo>
                <a:lnTo>
                  <a:pt x="2993848" y="986255"/>
                </a:lnTo>
                <a:cubicBezTo>
                  <a:pt x="2984834" y="1001725"/>
                  <a:pt x="2978073" y="1013331"/>
                  <a:pt x="2969059" y="1028802"/>
                </a:cubicBezTo>
                <a:cubicBezTo>
                  <a:pt x="2962299" y="1040406"/>
                  <a:pt x="2956102" y="1051043"/>
                  <a:pt x="2950913" y="1062267"/>
                </a:cubicBezTo>
                <a:lnTo>
                  <a:pt x="2938860" y="1099164"/>
                </a:lnTo>
                <a:lnTo>
                  <a:pt x="2938792" y="1099281"/>
                </a:lnTo>
                <a:lnTo>
                  <a:pt x="2929473" y="1104173"/>
                </a:lnTo>
                <a:cubicBezTo>
                  <a:pt x="2912383" y="1114939"/>
                  <a:pt x="2910128" y="1118808"/>
                  <a:pt x="2903071" y="1145780"/>
                </a:cubicBezTo>
                <a:lnTo>
                  <a:pt x="2891538" y="1180388"/>
                </a:lnTo>
                <a:lnTo>
                  <a:pt x="2861657" y="1231674"/>
                </a:lnTo>
                <a:lnTo>
                  <a:pt x="2857458" y="1237068"/>
                </a:lnTo>
                <a:cubicBezTo>
                  <a:pt x="2850207" y="1245796"/>
                  <a:pt x="2842714" y="1253087"/>
                  <a:pt x="2834487" y="1256065"/>
                </a:cubicBezTo>
                <a:cubicBezTo>
                  <a:pt x="2825132" y="1260978"/>
                  <a:pt x="2815142" y="1270700"/>
                  <a:pt x="2809997" y="1283244"/>
                </a:cubicBezTo>
                <a:cubicBezTo>
                  <a:pt x="2808721" y="1292863"/>
                  <a:pt x="2804215" y="1300598"/>
                  <a:pt x="2799708" y="1308334"/>
                </a:cubicBezTo>
                <a:cubicBezTo>
                  <a:pt x="2792947" y="1319939"/>
                  <a:pt x="2790056" y="1328615"/>
                  <a:pt x="2793287" y="1330497"/>
                </a:cubicBezTo>
                <a:lnTo>
                  <a:pt x="2796849" y="1342912"/>
                </a:lnTo>
                <a:lnTo>
                  <a:pt x="2778791" y="1373907"/>
                </a:lnTo>
                <a:lnTo>
                  <a:pt x="2761738" y="1384648"/>
                </a:lnTo>
                <a:cubicBezTo>
                  <a:pt x="2754978" y="1396252"/>
                  <a:pt x="2750470" y="1403988"/>
                  <a:pt x="2747579" y="1412664"/>
                </a:cubicBezTo>
                <a:cubicBezTo>
                  <a:pt x="2744049" y="1426149"/>
                  <a:pt x="2729552" y="1443608"/>
                  <a:pt x="2727638" y="1458035"/>
                </a:cubicBezTo>
                <a:cubicBezTo>
                  <a:pt x="2725385" y="1461903"/>
                  <a:pt x="2723132" y="1465769"/>
                  <a:pt x="2719262" y="1468696"/>
                </a:cubicBezTo>
                <a:cubicBezTo>
                  <a:pt x="2709270" y="1478420"/>
                  <a:pt x="2703785" y="1480404"/>
                  <a:pt x="2698938" y="1477578"/>
                </a:cubicBezTo>
                <a:cubicBezTo>
                  <a:pt x="2697322" y="1476638"/>
                  <a:pt x="2691837" y="1478624"/>
                  <a:pt x="2688947" y="1487301"/>
                </a:cubicBezTo>
                <a:lnTo>
                  <a:pt x="2686009" y="1497028"/>
                </a:lnTo>
                <a:lnTo>
                  <a:pt x="2694302" y="1501859"/>
                </a:lnTo>
                <a:lnTo>
                  <a:pt x="2686994" y="1515472"/>
                </a:lnTo>
                <a:cubicBezTo>
                  <a:pt x="2671858" y="1537738"/>
                  <a:pt x="2660931" y="1567638"/>
                  <a:pt x="2645156" y="1594714"/>
                </a:cubicBezTo>
                <a:cubicBezTo>
                  <a:pt x="2636779" y="1605375"/>
                  <a:pt x="2630019" y="1616978"/>
                  <a:pt x="2620666" y="1621890"/>
                </a:cubicBezTo>
                <a:cubicBezTo>
                  <a:pt x="2619049" y="1620949"/>
                  <a:pt x="2615180" y="1623875"/>
                  <a:pt x="2615819" y="1619066"/>
                </a:cubicBezTo>
                <a:cubicBezTo>
                  <a:pt x="2618709" y="1610389"/>
                  <a:pt x="2624833" y="1603595"/>
                  <a:pt x="2617733" y="1604638"/>
                </a:cubicBezTo>
                <a:cubicBezTo>
                  <a:pt x="2614501" y="1602756"/>
                  <a:pt x="2611608" y="1611433"/>
                  <a:pt x="2609355" y="1615302"/>
                </a:cubicBezTo>
                <a:cubicBezTo>
                  <a:pt x="2607102" y="1619169"/>
                  <a:pt x="2604849" y="1623037"/>
                  <a:pt x="2600342" y="1630772"/>
                </a:cubicBezTo>
                <a:cubicBezTo>
                  <a:pt x="2598087" y="1634640"/>
                  <a:pt x="2593581" y="1642376"/>
                  <a:pt x="2589074" y="1650112"/>
                </a:cubicBezTo>
                <a:cubicBezTo>
                  <a:pt x="2587459" y="1649172"/>
                  <a:pt x="2585843" y="1648230"/>
                  <a:pt x="2584228" y="1647289"/>
                </a:cubicBezTo>
                <a:cubicBezTo>
                  <a:pt x="2586481" y="1643420"/>
                  <a:pt x="2588736" y="1639552"/>
                  <a:pt x="2593242" y="1631818"/>
                </a:cubicBezTo>
                <a:cubicBezTo>
                  <a:pt x="2600002" y="1620214"/>
                  <a:pt x="2600640" y="1615404"/>
                  <a:pt x="2593539" y="1616449"/>
                </a:cubicBezTo>
                <a:cubicBezTo>
                  <a:pt x="2606423" y="1598050"/>
                  <a:pt x="2608974" y="1578812"/>
                  <a:pt x="2621857" y="1560415"/>
                </a:cubicBezTo>
                <a:cubicBezTo>
                  <a:pt x="2632338" y="1553569"/>
                  <a:pt x="2642087" y="1542410"/>
                  <a:pt x="2650983" y="1529460"/>
                </a:cubicBezTo>
                <a:lnTo>
                  <a:pt x="2673416" y="1490519"/>
                </a:lnTo>
                <a:lnTo>
                  <a:pt x="2668515" y="1487662"/>
                </a:lnTo>
                <a:lnTo>
                  <a:pt x="2657913" y="1498529"/>
                </a:lnTo>
                <a:cubicBezTo>
                  <a:pt x="2652768" y="1511073"/>
                  <a:pt x="2644391" y="1521737"/>
                  <a:pt x="2639884" y="1529472"/>
                </a:cubicBezTo>
                <a:cubicBezTo>
                  <a:pt x="2634740" y="1542017"/>
                  <a:pt x="2625386" y="1546929"/>
                  <a:pt x="2620240" y="1559475"/>
                </a:cubicBezTo>
                <a:cubicBezTo>
                  <a:pt x="2614118" y="1566268"/>
                  <a:pt x="2607996" y="1573064"/>
                  <a:pt x="2603489" y="1580798"/>
                </a:cubicBezTo>
                <a:cubicBezTo>
                  <a:pt x="2587715" y="1607873"/>
                  <a:pt x="2574194" y="1631080"/>
                  <a:pt x="2560673" y="1654289"/>
                </a:cubicBezTo>
                <a:cubicBezTo>
                  <a:pt x="2551659" y="1669760"/>
                  <a:pt x="2544260" y="1686172"/>
                  <a:pt x="2532652" y="1694952"/>
                </a:cubicBezTo>
                <a:cubicBezTo>
                  <a:pt x="2532652" y="1694952"/>
                  <a:pt x="2530399" y="1698821"/>
                  <a:pt x="2528146" y="1702688"/>
                </a:cubicBezTo>
                <a:cubicBezTo>
                  <a:pt x="2521725" y="1724852"/>
                  <a:pt x="2503996" y="1740426"/>
                  <a:pt x="2494344" y="1760707"/>
                </a:cubicBezTo>
                <a:cubicBezTo>
                  <a:pt x="2484693" y="1780988"/>
                  <a:pt x="2473425" y="1800327"/>
                  <a:pt x="2460540" y="1818725"/>
                </a:cubicBezTo>
                <a:cubicBezTo>
                  <a:pt x="2421891" y="1873920"/>
                  <a:pt x="2393574" y="1929954"/>
                  <a:pt x="2358157" y="1987032"/>
                </a:cubicBezTo>
                <a:cubicBezTo>
                  <a:pt x="2358157" y="1987032"/>
                  <a:pt x="2359772" y="1987972"/>
                  <a:pt x="2357519" y="1991839"/>
                </a:cubicBezTo>
                <a:cubicBezTo>
                  <a:pt x="2363005" y="1989856"/>
                  <a:pt x="2363641" y="1985045"/>
                  <a:pt x="2368148" y="1977309"/>
                </a:cubicBezTo>
                <a:cubicBezTo>
                  <a:pt x="2370401" y="1973441"/>
                  <a:pt x="2372018" y="1974383"/>
                  <a:pt x="2372018" y="1974383"/>
                </a:cubicBezTo>
                <a:cubicBezTo>
                  <a:pt x="2373633" y="1975324"/>
                  <a:pt x="2376864" y="1977206"/>
                  <a:pt x="2372995" y="1980134"/>
                </a:cubicBezTo>
                <a:cubicBezTo>
                  <a:pt x="2370742" y="1984001"/>
                  <a:pt x="2371720" y="1989752"/>
                  <a:pt x="2369466" y="1993621"/>
                </a:cubicBezTo>
                <a:cubicBezTo>
                  <a:pt x="2354329" y="2015885"/>
                  <a:pt x="2347909" y="2038049"/>
                  <a:pt x="2334388" y="2061256"/>
                </a:cubicBezTo>
                <a:cubicBezTo>
                  <a:pt x="2293824" y="2130878"/>
                  <a:pt x="2251008" y="2204369"/>
                  <a:pt x="2210446" y="2273991"/>
                </a:cubicBezTo>
                <a:cubicBezTo>
                  <a:pt x="2196925" y="2297198"/>
                  <a:pt x="2187274" y="2317479"/>
                  <a:pt x="2188592" y="2333789"/>
                </a:cubicBezTo>
                <a:cubicBezTo>
                  <a:pt x="2194077" y="2331804"/>
                  <a:pt x="2198584" y="2324069"/>
                  <a:pt x="2202452" y="2321141"/>
                </a:cubicBezTo>
                <a:cubicBezTo>
                  <a:pt x="2219205" y="2299816"/>
                  <a:pt x="2223712" y="2292081"/>
                  <a:pt x="2218525" y="2278697"/>
                </a:cubicBezTo>
                <a:cubicBezTo>
                  <a:pt x="2217547" y="2272946"/>
                  <a:pt x="2219800" y="2269077"/>
                  <a:pt x="2223670" y="2266152"/>
                </a:cubicBezTo>
                <a:cubicBezTo>
                  <a:pt x="2233661" y="2256431"/>
                  <a:pt x="2241060" y="2240018"/>
                  <a:pt x="2247820" y="2228414"/>
                </a:cubicBezTo>
                <a:cubicBezTo>
                  <a:pt x="2261341" y="2205207"/>
                  <a:pt x="2272609" y="2185868"/>
                  <a:pt x="2290976" y="2165485"/>
                </a:cubicBezTo>
                <a:cubicBezTo>
                  <a:pt x="2297098" y="2158690"/>
                  <a:pt x="2307728" y="2144160"/>
                  <a:pt x="2308366" y="2139350"/>
                </a:cubicBezTo>
                <a:cubicBezTo>
                  <a:pt x="2312533" y="2121054"/>
                  <a:pt x="2327033" y="2103599"/>
                  <a:pt x="2330562" y="2090111"/>
                </a:cubicBezTo>
                <a:cubicBezTo>
                  <a:pt x="2333453" y="2081434"/>
                  <a:pt x="2337959" y="2073699"/>
                  <a:pt x="2344082" y="2066905"/>
                </a:cubicBezTo>
                <a:cubicBezTo>
                  <a:pt x="2356328" y="2053314"/>
                  <a:pt x="2363088" y="2041712"/>
                  <a:pt x="2368870" y="2024356"/>
                </a:cubicBezTo>
                <a:cubicBezTo>
                  <a:pt x="2374016" y="2011812"/>
                  <a:pt x="2378523" y="2004076"/>
                  <a:pt x="2388513" y="1994355"/>
                </a:cubicBezTo>
                <a:cubicBezTo>
                  <a:pt x="2407860" y="1979723"/>
                  <a:pt x="2425249" y="1953590"/>
                  <a:pt x="2439408" y="1925572"/>
                </a:cubicBezTo>
                <a:cubicBezTo>
                  <a:pt x="2443916" y="1917835"/>
                  <a:pt x="2446807" y="1909159"/>
                  <a:pt x="2447444" y="1904350"/>
                </a:cubicBezTo>
                <a:cubicBezTo>
                  <a:pt x="2452250" y="1881244"/>
                  <a:pt x="2461902" y="1860964"/>
                  <a:pt x="2473168" y="1841624"/>
                </a:cubicBezTo>
                <a:cubicBezTo>
                  <a:pt x="2484436" y="1822285"/>
                  <a:pt x="2497957" y="1799078"/>
                  <a:pt x="2509225" y="1779739"/>
                </a:cubicBezTo>
                <a:cubicBezTo>
                  <a:pt x="2522746" y="1756531"/>
                  <a:pt x="2540136" y="1730397"/>
                  <a:pt x="2558503" y="1710014"/>
                </a:cubicBezTo>
                <a:cubicBezTo>
                  <a:pt x="2563011" y="1702277"/>
                  <a:pt x="2567518" y="1694542"/>
                  <a:pt x="2569771" y="1690673"/>
                </a:cubicBezTo>
                <a:cubicBezTo>
                  <a:pt x="2576531" y="1679070"/>
                  <a:pt x="2580400" y="1676143"/>
                  <a:pt x="2585885" y="1674158"/>
                </a:cubicBezTo>
                <a:cubicBezTo>
                  <a:pt x="2568495" y="1700293"/>
                  <a:pt x="2562075" y="1722455"/>
                  <a:pt x="2548554" y="1745664"/>
                </a:cubicBezTo>
                <a:cubicBezTo>
                  <a:pt x="2532142" y="1777547"/>
                  <a:pt x="2515730" y="1809433"/>
                  <a:pt x="2503186" y="1838391"/>
                </a:cubicBezTo>
                <a:cubicBezTo>
                  <a:pt x="2493534" y="1858672"/>
                  <a:pt x="2483883" y="1878952"/>
                  <a:pt x="2474232" y="1899232"/>
                </a:cubicBezTo>
                <a:cubicBezTo>
                  <a:pt x="2462325" y="1923382"/>
                  <a:pt x="2447827" y="1940838"/>
                  <a:pt x="2438175" y="1961118"/>
                </a:cubicBezTo>
                <a:cubicBezTo>
                  <a:pt x="2430777" y="1977533"/>
                  <a:pt x="2419169" y="1986313"/>
                  <a:pt x="2407903" y="2005652"/>
                </a:cubicBezTo>
                <a:cubicBezTo>
                  <a:pt x="2402757" y="2018196"/>
                  <a:pt x="2392128" y="2032726"/>
                  <a:pt x="2383114" y="2048197"/>
                </a:cubicBezTo>
                <a:cubicBezTo>
                  <a:pt x="2380860" y="2052066"/>
                  <a:pt x="2380860" y="2052066"/>
                  <a:pt x="2378606" y="2055934"/>
                </a:cubicBezTo>
                <a:cubicBezTo>
                  <a:pt x="2361515" y="2066700"/>
                  <a:pt x="2351863" y="2086979"/>
                  <a:pt x="2343825" y="2108201"/>
                </a:cubicBezTo>
                <a:cubicBezTo>
                  <a:pt x="2338044" y="2125556"/>
                  <a:pt x="2327414" y="2140087"/>
                  <a:pt x="2323247" y="2158382"/>
                </a:cubicBezTo>
                <a:cubicBezTo>
                  <a:pt x="2323247" y="2158382"/>
                  <a:pt x="2320994" y="2162250"/>
                  <a:pt x="2317124" y="2165176"/>
                </a:cubicBezTo>
                <a:cubicBezTo>
                  <a:pt x="2313255" y="2168103"/>
                  <a:pt x="2311002" y="2171971"/>
                  <a:pt x="2308749" y="2175838"/>
                </a:cubicBezTo>
                <a:cubicBezTo>
                  <a:pt x="2287829" y="2215458"/>
                  <a:pt x="2258831" y="2250372"/>
                  <a:pt x="2239528" y="2290934"/>
                </a:cubicBezTo>
                <a:cubicBezTo>
                  <a:pt x="2230515" y="2306407"/>
                  <a:pt x="2221161" y="2311317"/>
                  <a:pt x="2216015" y="2323861"/>
                </a:cubicBezTo>
                <a:cubicBezTo>
                  <a:pt x="2209255" y="2335466"/>
                  <a:pt x="2200241" y="2350938"/>
                  <a:pt x="2193480" y="2362542"/>
                </a:cubicBezTo>
                <a:cubicBezTo>
                  <a:pt x="2178344" y="2384808"/>
                  <a:pt x="2173538" y="2407913"/>
                  <a:pt x="2159040" y="2425368"/>
                </a:cubicBezTo>
                <a:cubicBezTo>
                  <a:pt x="2154533" y="2433105"/>
                  <a:pt x="2152279" y="2436972"/>
                  <a:pt x="2150025" y="2440840"/>
                </a:cubicBezTo>
                <a:cubicBezTo>
                  <a:pt x="2147772" y="2444708"/>
                  <a:pt x="2147135" y="2449518"/>
                  <a:pt x="2141650" y="2451503"/>
                </a:cubicBezTo>
                <a:cubicBezTo>
                  <a:pt x="2140036" y="2450561"/>
                  <a:pt x="2139057" y="2444812"/>
                  <a:pt x="2141310" y="2440942"/>
                </a:cubicBezTo>
                <a:cubicBezTo>
                  <a:pt x="2146455" y="2428399"/>
                  <a:pt x="2148369" y="2413970"/>
                  <a:pt x="2157383" y="2398499"/>
                </a:cubicBezTo>
                <a:cubicBezTo>
                  <a:pt x="2161889" y="2390763"/>
                  <a:pt x="2158658" y="2388879"/>
                  <a:pt x="2161549" y="2380204"/>
                </a:cubicBezTo>
                <a:cubicBezTo>
                  <a:pt x="2145435" y="2396719"/>
                  <a:pt x="2134168" y="2416058"/>
                  <a:pt x="2121284" y="2434457"/>
                </a:cubicBezTo>
                <a:cubicBezTo>
                  <a:pt x="2110656" y="2448988"/>
                  <a:pt x="2100663" y="2458708"/>
                  <a:pt x="2090034" y="2473239"/>
                </a:cubicBezTo>
                <a:cubicBezTo>
                  <a:pt x="2087781" y="2477106"/>
                  <a:pt x="2080042" y="2482959"/>
                  <a:pt x="2079065" y="2477209"/>
                </a:cubicBezTo>
                <a:cubicBezTo>
                  <a:pt x="2078087" y="2471459"/>
                  <a:pt x="2084209" y="2464664"/>
                  <a:pt x="2086462" y="2460796"/>
                </a:cubicBezTo>
                <a:cubicBezTo>
                  <a:pt x="2102236" y="2433721"/>
                  <a:pt x="2115757" y="2410515"/>
                  <a:pt x="2131532" y="2383438"/>
                </a:cubicBezTo>
                <a:cubicBezTo>
                  <a:pt x="2158574" y="2337023"/>
                  <a:pt x="2180768" y="2287786"/>
                  <a:pt x="2195864" y="2239590"/>
                </a:cubicBezTo>
                <a:cubicBezTo>
                  <a:pt x="2201646" y="2222236"/>
                  <a:pt x="2214528" y="2203838"/>
                  <a:pt x="2220312" y="2186484"/>
                </a:cubicBezTo>
                <a:cubicBezTo>
                  <a:pt x="2227710" y="2170070"/>
                  <a:pt x="2240594" y="2151673"/>
                  <a:pt x="2253476" y="2133275"/>
                </a:cubicBezTo>
                <a:cubicBezTo>
                  <a:pt x="2265723" y="2119686"/>
                  <a:pt x="2280858" y="2097421"/>
                  <a:pt x="2292126" y="2078081"/>
                </a:cubicBezTo>
                <a:cubicBezTo>
                  <a:pt x="2308539" y="2046197"/>
                  <a:pt x="2329796" y="2017135"/>
                  <a:pt x="2342978" y="1983368"/>
                </a:cubicBezTo>
                <a:cubicBezTo>
                  <a:pt x="2343615" y="1978560"/>
                  <a:pt x="2345869" y="1974691"/>
                  <a:pt x="2349739" y="1971763"/>
                </a:cubicBezTo>
                <a:cubicBezTo>
                  <a:pt x="2372613" y="1943644"/>
                  <a:pt x="2387411" y="1910820"/>
                  <a:pt x="2405438" y="1879877"/>
                </a:cubicBezTo>
                <a:cubicBezTo>
                  <a:pt x="2427335" y="1846007"/>
                  <a:pt x="2446978" y="1816005"/>
                  <a:pt x="2464029" y="1779311"/>
                </a:cubicBezTo>
                <a:cubicBezTo>
                  <a:pt x="2478187" y="1751294"/>
                  <a:pt x="2493961" y="1724219"/>
                  <a:pt x="2509735" y="1697143"/>
                </a:cubicBezTo>
                <a:cubicBezTo>
                  <a:pt x="2514243" y="1689407"/>
                  <a:pt x="2514881" y="1684599"/>
                  <a:pt x="2513902" y="1678847"/>
                </a:cubicBezTo>
                <a:cubicBezTo>
                  <a:pt x="2514541" y="1674038"/>
                  <a:pt x="2510672" y="1676966"/>
                  <a:pt x="2506804" y="1679893"/>
                </a:cubicBezTo>
                <a:cubicBezTo>
                  <a:pt x="2502297" y="1687627"/>
                  <a:pt x="2497789" y="1695363"/>
                  <a:pt x="2491666" y="1702158"/>
                </a:cubicBezTo>
                <a:cubicBezTo>
                  <a:pt x="2492304" y="1697348"/>
                  <a:pt x="2492942" y="1692540"/>
                  <a:pt x="2495196" y="1688671"/>
                </a:cubicBezTo>
                <a:cubicBezTo>
                  <a:pt x="2505825" y="1674142"/>
                  <a:pt x="2506759" y="1653963"/>
                  <a:pt x="2524490" y="1638389"/>
                </a:cubicBezTo>
                <a:cubicBezTo>
                  <a:pt x="2524490" y="1638389"/>
                  <a:pt x="2526745" y="1634522"/>
                  <a:pt x="2526745" y="1634522"/>
                </a:cubicBezTo>
                <a:cubicBezTo>
                  <a:pt x="2540902" y="1606504"/>
                  <a:pt x="2560888" y="1587063"/>
                  <a:pt x="2575045" y="1559046"/>
                </a:cubicBezTo>
                <a:cubicBezTo>
                  <a:pt x="2579892" y="1561869"/>
                  <a:pt x="2583124" y="1563752"/>
                  <a:pt x="2587971" y="1566575"/>
                </a:cubicBezTo>
                <a:cubicBezTo>
                  <a:pt x="2594092" y="1559782"/>
                  <a:pt x="2594731" y="1554973"/>
                  <a:pt x="2599238" y="1547237"/>
                </a:cubicBezTo>
                <a:cubicBezTo>
                  <a:pt x="2602469" y="1549119"/>
                  <a:pt x="2604722" y="1545251"/>
                  <a:pt x="2608591" y="1542324"/>
                </a:cubicBezTo>
                <a:cubicBezTo>
                  <a:pt x="2618583" y="1532604"/>
                  <a:pt x="2624365" y="1515248"/>
                  <a:pt x="2634357" y="1505529"/>
                </a:cubicBezTo>
                <a:cubicBezTo>
                  <a:pt x="2638226" y="1502601"/>
                  <a:pt x="2637886" y="1492041"/>
                  <a:pt x="2646263" y="1481381"/>
                </a:cubicBezTo>
                <a:cubicBezTo>
                  <a:pt x="2650771" y="1473644"/>
                  <a:pt x="2645285" y="1475629"/>
                  <a:pt x="2642054" y="1473746"/>
                </a:cubicBezTo>
                <a:cubicBezTo>
                  <a:pt x="2640438" y="1472805"/>
                  <a:pt x="2638184" y="1476673"/>
                  <a:pt x="2635931" y="1480542"/>
                </a:cubicBezTo>
                <a:cubicBezTo>
                  <a:pt x="2626917" y="1496012"/>
                  <a:pt x="2617903" y="1511483"/>
                  <a:pt x="2611142" y="1523088"/>
                </a:cubicBezTo>
                <a:cubicBezTo>
                  <a:pt x="2608889" y="1526955"/>
                  <a:pt x="2604381" y="1534692"/>
                  <a:pt x="2603405" y="1528942"/>
                </a:cubicBezTo>
                <a:cubicBezTo>
                  <a:pt x="2603405" y="1528942"/>
                  <a:pt x="2605658" y="1525073"/>
                  <a:pt x="2605658" y="1525073"/>
                </a:cubicBezTo>
                <a:cubicBezTo>
                  <a:pt x="2607913" y="1521204"/>
                  <a:pt x="2614035" y="1514411"/>
                  <a:pt x="2613056" y="1508660"/>
                </a:cubicBezTo>
                <a:cubicBezTo>
                  <a:pt x="2608211" y="1505836"/>
                  <a:pt x="2605318" y="1514513"/>
                  <a:pt x="2599196" y="1521308"/>
                </a:cubicBezTo>
                <a:cubicBezTo>
                  <a:pt x="2588225" y="1525279"/>
                  <a:pt x="2586610" y="1524339"/>
                  <a:pt x="2593371" y="1512733"/>
                </a:cubicBezTo>
                <a:cubicBezTo>
                  <a:pt x="2600131" y="1501129"/>
                  <a:pt x="2605277" y="1488585"/>
                  <a:pt x="2609783" y="1480850"/>
                </a:cubicBezTo>
                <a:lnTo>
                  <a:pt x="2621084" y="1459201"/>
                </a:lnTo>
                <a:lnTo>
                  <a:pt x="2637124" y="1468547"/>
                </a:lnTo>
                <a:lnTo>
                  <a:pt x="2637585" y="1467739"/>
                </a:lnTo>
                <a:cubicBezTo>
                  <a:pt x="2648852" y="1448400"/>
                  <a:pt x="2663989" y="1426134"/>
                  <a:pt x="2676234" y="1412545"/>
                </a:cubicBezTo>
                <a:cubicBezTo>
                  <a:pt x="2689117" y="1394146"/>
                  <a:pt x="2702002" y="1375749"/>
                  <a:pt x="2709398" y="1359336"/>
                </a:cubicBezTo>
                <a:cubicBezTo>
                  <a:pt x="2715182" y="1341982"/>
                  <a:pt x="2728065" y="1323582"/>
                  <a:pt x="2733846" y="1306229"/>
                </a:cubicBezTo>
                <a:cubicBezTo>
                  <a:pt x="2748942" y="1258035"/>
                  <a:pt x="2771137" y="1208796"/>
                  <a:pt x="2798179" y="1162380"/>
                </a:cubicBezTo>
                <a:cubicBezTo>
                  <a:pt x="2813953" y="1135306"/>
                  <a:pt x="2827474" y="1112098"/>
                  <a:pt x="2843248" y="1085024"/>
                </a:cubicBezTo>
                <a:cubicBezTo>
                  <a:pt x="2845503" y="1081155"/>
                  <a:pt x="2851625" y="1074359"/>
                  <a:pt x="2850646" y="1068609"/>
                </a:cubicBezTo>
                <a:cubicBezTo>
                  <a:pt x="2849669" y="1062859"/>
                  <a:pt x="2841931" y="1068712"/>
                  <a:pt x="2839676" y="1072579"/>
                </a:cubicBezTo>
                <a:cubicBezTo>
                  <a:pt x="2829047" y="1087110"/>
                  <a:pt x="2819055" y="1096832"/>
                  <a:pt x="2808426" y="1111361"/>
                </a:cubicBezTo>
                <a:cubicBezTo>
                  <a:pt x="2795544" y="1129761"/>
                  <a:pt x="2784276" y="1149100"/>
                  <a:pt x="2768162" y="1165616"/>
                </a:cubicBezTo>
                <a:cubicBezTo>
                  <a:pt x="2771053" y="1156939"/>
                  <a:pt x="2767821" y="1155056"/>
                  <a:pt x="2772329" y="1147320"/>
                </a:cubicBezTo>
                <a:cubicBezTo>
                  <a:pt x="2781342" y="1131849"/>
                  <a:pt x="2783255" y="1117420"/>
                  <a:pt x="2788401" y="1104876"/>
                </a:cubicBezTo>
                <a:cubicBezTo>
                  <a:pt x="2790654" y="1101008"/>
                  <a:pt x="2789676" y="1095258"/>
                  <a:pt x="2788060" y="1094316"/>
                </a:cubicBezTo>
                <a:cubicBezTo>
                  <a:pt x="2782574" y="1096301"/>
                  <a:pt x="2781938" y="1101111"/>
                  <a:pt x="2779685" y="1104979"/>
                </a:cubicBezTo>
                <a:cubicBezTo>
                  <a:pt x="2777431" y="1108846"/>
                  <a:pt x="2775178" y="1112714"/>
                  <a:pt x="2770670" y="1120451"/>
                </a:cubicBezTo>
                <a:cubicBezTo>
                  <a:pt x="2756172" y="1137906"/>
                  <a:pt x="2751366" y="1161012"/>
                  <a:pt x="2736231" y="1183277"/>
                </a:cubicBezTo>
                <a:cubicBezTo>
                  <a:pt x="2729471" y="1194881"/>
                  <a:pt x="2720456" y="1210353"/>
                  <a:pt x="2713695" y="1221957"/>
                </a:cubicBezTo>
                <a:cubicBezTo>
                  <a:pt x="2708549" y="1234501"/>
                  <a:pt x="2699196" y="1239413"/>
                  <a:pt x="2690182" y="1254885"/>
                </a:cubicBezTo>
                <a:cubicBezTo>
                  <a:pt x="2670879" y="1295447"/>
                  <a:pt x="2641883" y="1330360"/>
                  <a:pt x="2620963" y="1369981"/>
                </a:cubicBezTo>
                <a:cubicBezTo>
                  <a:pt x="2618709" y="1373849"/>
                  <a:pt x="2616455" y="1377716"/>
                  <a:pt x="2612586" y="1380643"/>
                </a:cubicBezTo>
                <a:cubicBezTo>
                  <a:pt x="2608716" y="1383570"/>
                  <a:pt x="2606463" y="1387437"/>
                  <a:pt x="2606463" y="1387437"/>
                </a:cubicBezTo>
                <a:cubicBezTo>
                  <a:pt x="2602296" y="1405733"/>
                  <a:pt x="2591667" y="1420263"/>
                  <a:pt x="2585885" y="1437617"/>
                </a:cubicBezTo>
                <a:lnTo>
                  <a:pt x="2585490" y="1438465"/>
                </a:lnTo>
                <a:lnTo>
                  <a:pt x="2601528" y="1447807"/>
                </a:lnTo>
                <a:lnTo>
                  <a:pt x="2584911" y="1471540"/>
                </a:lnTo>
                <a:cubicBezTo>
                  <a:pt x="2577172" y="1477392"/>
                  <a:pt x="2576193" y="1471641"/>
                  <a:pt x="2574578" y="1470700"/>
                </a:cubicBezTo>
                <a:cubicBezTo>
                  <a:pt x="2571347" y="1468817"/>
                  <a:pt x="2567478" y="1471745"/>
                  <a:pt x="2566839" y="1476553"/>
                </a:cubicBezTo>
                <a:cubicBezTo>
                  <a:pt x="2561398" y="1504468"/>
                  <a:pt x="2544008" y="1530601"/>
                  <a:pt x="2531464" y="1559558"/>
                </a:cubicBezTo>
                <a:cubicBezTo>
                  <a:pt x="2528574" y="1568236"/>
                  <a:pt x="2520835" y="1574090"/>
                  <a:pt x="2514075" y="1585693"/>
                </a:cubicBezTo>
                <a:cubicBezTo>
                  <a:pt x="2496046" y="1616636"/>
                  <a:pt x="2478018" y="1647580"/>
                  <a:pt x="2459991" y="1678522"/>
                </a:cubicBezTo>
                <a:cubicBezTo>
                  <a:pt x="2446470" y="1701731"/>
                  <a:pt x="2430356" y="1718246"/>
                  <a:pt x="2418449" y="1742394"/>
                </a:cubicBezTo>
                <a:cubicBezTo>
                  <a:pt x="2406546" y="1766543"/>
                  <a:pt x="2391407" y="1788810"/>
                  <a:pt x="2377887" y="1812017"/>
                </a:cubicBezTo>
                <a:cubicBezTo>
                  <a:pt x="2364366" y="1835224"/>
                  <a:pt x="2350845" y="1858431"/>
                  <a:pt x="2337324" y="1881639"/>
                </a:cubicBezTo>
                <a:cubicBezTo>
                  <a:pt x="2336348" y="1875889"/>
                  <a:pt x="2337622" y="1866271"/>
                  <a:pt x="2343744" y="1859475"/>
                </a:cubicBezTo>
                <a:cubicBezTo>
                  <a:pt x="2355012" y="1840134"/>
                  <a:pt x="2366280" y="1820796"/>
                  <a:pt x="2379799" y="1797589"/>
                </a:cubicBezTo>
                <a:cubicBezTo>
                  <a:pt x="2382054" y="1793721"/>
                  <a:pt x="2384307" y="1789852"/>
                  <a:pt x="2387198" y="1781176"/>
                </a:cubicBezTo>
                <a:cubicBezTo>
                  <a:pt x="2371382" y="1782323"/>
                  <a:pt x="2353653" y="1797897"/>
                  <a:pt x="2335923" y="1813471"/>
                </a:cubicBezTo>
                <a:cubicBezTo>
                  <a:pt x="2332053" y="1816398"/>
                  <a:pt x="2325931" y="1823191"/>
                  <a:pt x="2321423" y="1830928"/>
                </a:cubicBezTo>
                <a:cubicBezTo>
                  <a:pt x="2316917" y="1838664"/>
                  <a:pt x="2310156" y="1850268"/>
                  <a:pt x="2301780" y="1860930"/>
                </a:cubicBezTo>
                <a:cubicBezTo>
                  <a:pt x="2297910" y="1863856"/>
                  <a:pt x="2293404" y="1871592"/>
                  <a:pt x="2290514" y="1880269"/>
                </a:cubicBezTo>
                <a:cubicBezTo>
                  <a:pt x="2291490" y="1886020"/>
                  <a:pt x="2285368" y="1892815"/>
                  <a:pt x="2283115" y="1896682"/>
                </a:cubicBezTo>
                <a:cubicBezTo>
                  <a:pt x="2278607" y="1904419"/>
                  <a:pt x="2277969" y="1909228"/>
                  <a:pt x="2274738" y="1907346"/>
                </a:cubicBezTo>
                <a:cubicBezTo>
                  <a:pt x="2271506" y="1905463"/>
                  <a:pt x="2273760" y="1901594"/>
                  <a:pt x="2278267" y="1893858"/>
                </a:cubicBezTo>
                <a:cubicBezTo>
                  <a:pt x="2285028" y="1882255"/>
                  <a:pt x="2291788" y="1870651"/>
                  <a:pt x="2296295" y="1862915"/>
                </a:cubicBezTo>
                <a:lnTo>
                  <a:pt x="2294022" y="1849548"/>
                </a:lnTo>
                <a:lnTo>
                  <a:pt x="2292966" y="1854189"/>
                </a:lnTo>
                <a:cubicBezTo>
                  <a:pt x="2296196" y="1856070"/>
                  <a:pt x="2293942" y="1859938"/>
                  <a:pt x="2289436" y="1867674"/>
                </a:cubicBezTo>
                <a:cubicBezTo>
                  <a:pt x="2269155" y="1902485"/>
                  <a:pt x="2244025" y="1934472"/>
                  <a:pt x="2223108" y="1974093"/>
                </a:cubicBezTo>
                <a:cubicBezTo>
                  <a:pt x="2223108" y="1974093"/>
                  <a:pt x="2220854" y="1977961"/>
                  <a:pt x="2220854" y="1977961"/>
                </a:cubicBezTo>
                <a:cubicBezTo>
                  <a:pt x="2200869" y="1997403"/>
                  <a:pt x="2188966" y="2021551"/>
                  <a:pt x="2175444" y="2044759"/>
                </a:cubicBezTo>
                <a:cubicBezTo>
                  <a:pt x="2168684" y="2056363"/>
                  <a:pt x="2164177" y="2064098"/>
                  <a:pt x="2166770" y="2070790"/>
                </a:cubicBezTo>
                <a:cubicBezTo>
                  <a:pt x="2167748" y="2076541"/>
                  <a:pt x="2164858" y="2085218"/>
                  <a:pt x="2157118" y="2091071"/>
                </a:cubicBezTo>
                <a:cubicBezTo>
                  <a:pt x="2147764" y="2095983"/>
                  <a:pt x="2139388" y="2106645"/>
                  <a:pt x="2135858" y="2120130"/>
                </a:cubicBezTo>
                <a:lnTo>
                  <a:pt x="2112897" y="2163223"/>
                </a:lnTo>
                <a:lnTo>
                  <a:pt x="2122436" y="2150184"/>
                </a:lnTo>
                <a:cubicBezTo>
                  <a:pt x="2130175" y="2144330"/>
                  <a:pt x="2134385" y="2151963"/>
                  <a:pt x="2141782" y="2135550"/>
                </a:cubicBezTo>
                <a:cubicBezTo>
                  <a:pt x="2146927" y="2123006"/>
                  <a:pt x="2156280" y="2118095"/>
                  <a:pt x="2161427" y="2105548"/>
                </a:cubicBezTo>
                <a:cubicBezTo>
                  <a:pt x="2165933" y="2097813"/>
                  <a:pt x="2174309" y="2087151"/>
                  <a:pt x="2175586" y="2077532"/>
                </a:cubicBezTo>
                <a:cubicBezTo>
                  <a:pt x="2176222" y="2072723"/>
                  <a:pt x="2180092" y="2069798"/>
                  <a:pt x="2184599" y="2062061"/>
                </a:cubicBezTo>
                <a:cubicBezTo>
                  <a:pt x="2185576" y="2067811"/>
                  <a:pt x="2182685" y="2076490"/>
                  <a:pt x="2184301" y="2077431"/>
                </a:cubicBezTo>
                <a:cubicBezTo>
                  <a:pt x="2185280" y="2083180"/>
                  <a:pt x="2190763" y="2081195"/>
                  <a:pt x="2195270" y="2073459"/>
                </a:cubicBezTo>
                <a:cubicBezTo>
                  <a:pt x="2199777" y="2065723"/>
                  <a:pt x="2206537" y="2054120"/>
                  <a:pt x="2211384" y="2056945"/>
                </a:cubicBezTo>
                <a:cubicBezTo>
                  <a:pt x="2213000" y="2057885"/>
                  <a:pt x="2217507" y="2050149"/>
                  <a:pt x="2219761" y="2046280"/>
                </a:cubicBezTo>
                <a:cubicBezTo>
                  <a:pt x="2226181" y="2024118"/>
                  <a:pt x="2243912" y="2008544"/>
                  <a:pt x="2252926" y="1993071"/>
                </a:cubicBezTo>
                <a:cubicBezTo>
                  <a:pt x="2256794" y="1990146"/>
                  <a:pt x="2259048" y="1986278"/>
                  <a:pt x="2260663" y="1987219"/>
                </a:cubicBezTo>
                <a:cubicBezTo>
                  <a:pt x="2262279" y="1988162"/>
                  <a:pt x="2261642" y="1992970"/>
                  <a:pt x="2259388" y="1996836"/>
                </a:cubicBezTo>
                <a:cubicBezTo>
                  <a:pt x="2251351" y="2018059"/>
                  <a:pt x="2243316" y="2039281"/>
                  <a:pt x="2240764" y="2058519"/>
                </a:cubicBezTo>
                <a:cubicBezTo>
                  <a:pt x="2237873" y="2067196"/>
                  <a:pt x="2232388" y="2069182"/>
                  <a:pt x="2230772" y="2068240"/>
                </a:cubicBezTo>
                <a:cubicBezTo>
                  <a:pt x="2225926" y="2065417"/>
                  <a:pt x="2220441" y="2067399"/>
                  <a:pt x="2210450" y="2077121"/>
                </a:cubicBezTo>
                <a:cubicBezTo>
                  <a:pt x="2206580" y="2080048"/>
                  <a:pt x="2204326" y="2083916"/>
                  <a:pt x="2202072" y="2087784"/>
                </a:cubicBezTo>
                <a:cubicBezTo>
                  <a:pt x="2200160" y="2102211"/>
                  <a:pt x="2185662" y="2119668"/>
                  <a:pt x="2182131" y="2133155"/>
                </a:cubicBezTo>
                <a:cubicBezTo>
                  <a:pt x="2179240" y="2141831"/>
                  <a:pt x="2174733" y="2149568"/>
                  <a:pt x="2167972" y="2161171"/>
                </a:cubicBezTo>
                <a:cubicBezTo>
                  <a:pt x="2163465" y="2168907"/>
                  <a:pt x="2156366" y="2169952"/>
                  <a:pt x="2150881" y="2171937"/>
                </a:cubicBezTo>
                <a:cubicBezTo>
                  <a:pt x="2141527" y="2176848"/>
                  <a:pt x="2130897" y="2191379"/>
                  <a:pt x="2132853" y="2202879"/>
                </a:cubicBezTo>
                <a:cubicBezTo>
                  <a:pt x="2136085" y="2204763"/>
                  <a:pt x="2135447" y="2209571"/>
                  <a:pt x="2136423" y="2215321"/>
                </a:cubicBezTo>
                <a:cubicBezTo>
                  <a:pt x="2139655" y="2217204"/>
                  <a:pt x="2136764" y="2225882"/>
                  <a:pt x="2130003" y="2237486"/>
                </a:cubicBezTo>
                <a:cubicBezTo>
                  <a:pt x="2125497" y="2245221"/>
                  <a:pt x="2120989" y="2252956"/>
                  <a:pt x="2119714" y="2262576"/>
                </a:cubicBezTo>
                <a:cubicBezTo>
                  <a:pt x="2114569" y="2275121"/>
                  <a:pt x="2104578" y="2284842"/>
                  <a:pt x="2095224" y="2289753"/>
                </a:cubicBezTo>
                <a:cubicBezTo>
                  <a:pt x="2078769" y="2295709"/>
                  <a:pt x="2065249" y="2318916"/>
                  <a:pt x="2050749" y="2336374"/>
                </a:cubicBezTo>
                <a:cubicBezTo>
                  <a:pt x="2044627" y="2343168"/>
                  <a:pt x="2043352" y="2352786"/>
                  <a:pt x="2038207" y="2365332"/>
                </a:cubicBezTo>
                <a:cubicBezTo>
                  <a:pt x="2031446" y="2376935"/>
                  <a:pt x="2027918" y="2390422"/>
                  <a:pt x="2026641" y="2400040"/>
                </a:cubicBezTo>
                <a:cubicBezTo>
                  <a:pt x="2019582" y="2427013"/>
                  <a:pt x="2017328" y="2430880"/>
                  <a:pt x="2000237" y="2441646"/>
                </a:cubicBezTo>
                <a:cubicBezTo>
                  <a:pt x="1997983" y="2445513"/>
                  <a:pt x="1994752" y="2443630"/>
                  <a:pt x="1990884" y="2446557"/>
                </a:cubicBezTo>
                <a:cubicBezTo>
                  <a:pt x="1985440" y="2474470"/>
                  <a:pt x="1974172" y="2493811"/>
                  <a:pt x="1960651" y="2517017"/>
                </a:cubicBezTo>
                <a:cubicBezTo>
                  <a:pt x="1951638" y="2532489"/>
                  <a:pt x="1944877" y="2544092"/>
                  <a:pt x="1935864" y="2559564"/>
                </a:cubicBezTo>
                <a:cubicBezTo>
                  <a:pt x="1916221" y="2589566"/>
                  <a:pt x="1903039" y="2623334"/>
                  <a:pt x="1881143" y="2657203"/>
                </a:cubicBezTo>
                <a:cubicBezTo>
                  <a:pt x="1874382" y="2668806"/>
                  <a:pt x="1878592" y="2676440"/>
                  <a:pt x="1866983" y="2685220"/>
                </a:cubicBezTo>
                <a:cubicBezTo>
                  <a:pt x="1856991" y="2694940"/>
                  <a:pt x="1853462" y="2708427"/>
                  <a:pt x="1847341" y="2715221"/>
                </a:cubicBezTo>
                <a:cubicBezTo>
                  <a:pt x="1840580" y="2726825"/>
                  <a:pt x="1833820" y="2738429"/>
                  <a:pt x="1827059" y="2750034"/>
                </a:cubicBezTo>
                <a:cubicBezTo>
                  <a:pt x="1819320" y="2755885"/>
                  <a:pt x="1820596" y="2746269"/>
                  <a:pt x="1815110" y="2748254"/>
                </a:cubicBezTo>
                <a:cubicBezTo>
                  <a:pt x="1801889" y="2756090"/>
                  <a:pt x="1791258" y="2770621"/>
                  <a:pt x="1783222" y="2791843"/>
                </a:cubicBezTo>
                <a:cubicBezTo>
                  <a:pt x="1780969" y="2795712"/>
                  <a:pt x="1782584" y="2796652"/>
                  <a:pt x="1778077" y="2804388"/>
                </a:cubicBezTo>
                <a:cubicBezTo>
                  <a:pt x="1775823" y="2808256"/>
                  <a:pt x="1771954" y="2811184"/>
                  <a:pt x="1768723" y="2809301"/>
                </a:cubicBezTo>
                <a:cubicBezTo>
                  <a:pt x="1767108" y="2808360"/>
                  <a:pt x="1763877" y="2806477"/>
                  <a:pt x="1768385" y="2798741"/>
                </a:cubicBezTo>
                <a:cubicBezTo>
                  <a:pt x="1776760" y="2788079"/>
                  <a:pt x="1781905" y="2775533"/>
                  <a:pt x="1788027" y="2768740"/>
                </a:cubicBezTo>
                <a:cubicBezTo>
                  <a:pt x="1797042" y="2753267"/>
                  <a:pt x="1798317" y="2743648"/>
                  <a:pt x="1805077" y="2732044"/>
                </a:cubicBezTo>
                <a:cubicBezTo>
                  <a:pt x="1807969" y="2723367"/>
                  <a:pt x="1805375" y="2716677"/>
                  <a:pt x="1802143" y="2714794"/>
                </a:cubicBezTo>
                <a:cubicBezTo>
                  <a:pt x="1801804" y="2704234"/>
                  <a:pt x="1800187" y="2703292"/>
                  <a:pt x="1810181" y="2693571"/>
                </a:cubicBezTo>
                <a:cubicBezTo>
                  <a:pt x="1820809" y="2679041"/>
                  <a:pt x="1831438" y="2664512"/>
                  <a:pt x="1843684" y="2650922"/>
                </a:cubicBezTo>
                <a:cubicBezTo>
                  <a:pt x="1847553" y="2647996"/>
                  <a:pt x="1850444" y="2639319"/>
                  <a:pt x="1854952" y="2631583"/>
                </a:cubicBezTo>
                <a:cubicBezTo>
                  <a:pt x="1857205" y="2627714"/>
                  <a:pt x="1853973" y="2625832"/>
                  <a:pt x="1854611" y="2621023"/>
                </a:cubicBezTo>
                <a:cubicBezTo>
                  <a:pt x="1855888" y="2611405"/>
                  <a:pt x="1849764" y="2618200"/>
                  <a:pt x="1844281" y="2620185"/>
                </a:cubicBezTo>
                <a:lnTo>
                  <a:pt x="1839842" y="2624502"/>
                </a:lnTo>
                <a:lnTo>
                  <a:pt x="1832276" y="2637488"/>
                </a:lnTo>
                <a:cubicBezTo>
                  <a:pt x="1825515" y="2649093"/>
                  <a:pt x="1821008" y="2656828"/>
                  <a:pt x="1813270" y="2662680"/>
                </a:cubicBezTo>
                <a:cubicBezTo>
                  <a:pt x="1795540" y="2678255"/>
                  <a:pt x="1788780" y="2689858"/>
                  <a:pt x="1781721" y="2716832"/>
                </a:cubicBezTo>
                <a:cubicBezTo>
                  <a:pt x="1778192" y="2730318"/>
                  <a:pt x="1770793" y="2746732"/>
                  <a:pt x="1763396" y="2763142"/>
                </a:cubicBezTo>
                <a:cubicBezTo>
                  <a:pt x="1755997" y="2779557"/>
                  <a:pt x="1742137" y="2792204"/>
                  <a:pt x="1730869" y="2811543"/>
                </a:cubicBezTo>
                <a:cubicBezTo>
                  <a:pt x="1730869" y="2811543"/>
                  <a:pt x="1727000" y="2814471"/>
                  <a:pt x="1725384" y="2813529"/>
                </a:cubicBezTo>
                <a:cubicBezTo>
                  <a:pt x="1719261" y="2820323"/>
                  <a:pt x="1715393" y="2823250"/>
                  <a:pt x="1711524" y="2826177"/>
                </a:cubicBezTo>
                <a:cubicBezTo>
                  <a:pt x="1696046" y="2837883"/>
                  <a:pt x="1687033" y="2853353"/>
                  <a:pt x="1680612" y="2875517"/>
                </a:cubicBezTo>
                <a:lnTo>
                  <a:pt x="1678990" y="2887749"/>
                </a:lnTo>
                <a:lnTo>
                  <a:pt x="1695851" y="2875963"/>
                </a:lnTo>
                <a:cubicBezTo>
                  <a:pt x="1704801" y="2870817"/>
                  <a:pt x="1713027" y="2867838"/>
                  <a:pt x="1719809" y="2869198"/>
                </a:cubicBezTo>
                <a:cubicBezTo>
                  <a:pt x="1724976" y="2869619"/>
                  <a:pt x="1730385" y="2871475"/>
                  <a:pt x="1736757" y="2869360"/>
                </a:cubicBezTo>
                <a:lnTo>
                  <a:pt x="1756646" y="2848637"/>
                </a:lnTo>
                <a:lnTo>
                  <a:pt x="1755414" y="2851280"/>
                </a:lnTo>
                <a:cubicBezTo>
                  <a:pt x="1749860" y="2860349"/>
                  <a:pt x="1743174" y="2868111"/>
                  <a:pt x="1734629" y="2873492"/>
                </a:cubicBezTo>
                <a:cubicBezTo>
                  <a:pt x="1732375" y="2877361"/>
                  <a:pt x="1732375" y="2877361"/>
                  <a:pt x="1730121" y="2881229"/>
                </a:cubicBezTo>
                <a:cubicBezTo>
                  <a:pt x="1721107" y="2896700"/>
                  <a:pt x="1710478" y="2911231"/>
                  <a:pt x="1705333" y="2923777"/>
                </a:cubicBezTo>
                <a:cubicBezTo>
                  <a:pt x="1694066" y="2943115"/>
                  <a:pt x="1682459" y="2951894"/>
                  <a:pt x="1675060" y="2968308"/>
                </a:cubicBezTo>
                <a:cubicBezTo>
                  <a:pt x="1665409" y="2988589"/>
                  <a:pt x="1650910" y="3006045"/>
                  <a:pt x="1639003" y="3030194"/>
                </a:cubicBezTo>
                <a:cubicBezTo>
                  <a:pt x="1629352" y="3050476"/>
                  <a:pt x="1619701" y="3070756"/>
                  <a:pt x="1610049" y="3091037"/>
                </a:cubicBezTo>
                <a:cubicBezTo>
                  <a:pt x="1597505" y="3119994"/>
                  <a:pt x="1581093" y="3151879"/>
                  <a:pt x="1564681" y="3183762"/>
                </a:cubicBezTo>
                <a:cubicBezTo>
                  <a:pt x="1551160" y="3206971"/>
                  <a:pt x="1544740" y="3229133"/>
                  <a:pt x="1527350" y="3255267"/>
                </a:cubicBezTo>
                <a:cubicBezTo>
                  <a:pt x="1532834" y="3253283"/>
                  <a:pt x="1536704" y="3250356"/>
                  <a:pt x="1543464" y="3238752"/>
                </a:cubicBezTo>
                <a:cubicBezTo>
                  <a:pt x="1545718" y="3234884"/>
                  <a:pt x="1550224" y="3227149"/>
                  <a:pt x="1554732" y="3219413"/>
                </a:cubicBezTo>
                <a:cubicBezTo>
                  <a:pt x="1573099" y="3199029"/>
                  <a:pt x="1590489" y="3172896"/>
                  <a:pt x="1604010" y="3149688"/>
                </a:cubicBezTo>
                <a:cubicBezTo>
                  <a:pt x="1615278" y="3130349"/>
                  <a:pt x="1628799" y="3107142"/>
                  <a:pt x="1640066" y="3087802"/>
                </a:cubicBezTo>
                <a:cubicBezTo>
                  <a:pt x="1651333" y="3068462"/>
                  <a:pt x="1660985" y="3048182"/>
                  <a:pt x="1665791" y="3025078"/>
                </a:cubicBezTo>
                <a:cubicBezTo>
                  <a:pt x="1666428" y="3020267"/>
                  <a:pt x="1669319" y="3011590"/>
                  <a:pt x="1673827" y="3003854"/>
                </a:cubicBezTo>
                <a:cubicBezTo>
                  <a:pt x="1687986" y="2975839"/>
                  <a:pt x="1705376" y="2949703"/>
                  <a:pt x="1724722" y="2935072"/>
                </a:cubicBezTo>
                <a:cubicBezTo>
                  <a:pt x="1734713" y="2925351"/>
                  <a:pt x="1739219" y="2917614"/>
                  <a:pt x="1744365" y="2905070"/>
                </a:cubicBezTo>
                <a:cubicBezTo>
                  <a:pt x="1750147" y="2887714"/>
                  <a:pt x="1756907" y="2876112"/>
                  <a:pt x="1769154" y="2862523"/>
                </a:cubicBezTo>
                <a:cubicBezTo>
                  <a:pt x="1775276" y="2855727"/>
                  <a:pt x="1779782" y="2847992"/>
                  <a:pt x="1782674" y="2839316"/>
                </a:cubicBezTo>
                <a:lnTo>
                  <a:pt x="1789103" y="2825805"/>
                </a:lnTo>
                <a:lnTo>
                  <a:pt x="1804632" y="2820183"/>
                </a:lnTo>
                <a:lnTo>
                  <a:pt x="1806255" y="2821128"/>
                </a:lnTo>
                <a:lnTo>
                  <a:pt x="1778848" y="2868172"/>
                </a:lnTo>
                <a:cubicBezTo>
                  <a:pt x="1765327" y="2891378"/>
                  <a:pt x="1758907" y="2913542"/>
                  <a:pt x="1743769" y="2935808"/>
                </a:cubicBezTo>
                <a:cubicBezTo>
                  <a:pt x="1741516" y="2939675"/>
                  <a:pt x="1742493" y="2945427"/>
                  <a:pt x="1740240" y="2949293"/>
                </a:cubicBezTo>
                <a:cubicBezTo>
                  <a:pt x="1736371" y="2952220"/>
                  <a:pt x="1739602" y="2954102"/>
                  <a:pt x="1741217" y="2955043"/>
                </a:cubicBezTo>
                <a:cubicBezTo>
                  <a:pt x="1741217" y="2955043"/>
                  <a:pt x="1742834" y="2955985"/>
                  <a:pt x="1745087" y="2952117"/>
                </a:cubicBezTo>
                <a:cubicBezTo>
                  <a:pt x="1749594" y="2944382"/>
                  <a:pt x="1750231" y="2939573"/>
                  <a:pt x="1755716" y="2937588"/>
                </a:cubicBezTo>
                <a:cubicBezTo>
                  <a:pt x="1753463" y="2941455"/>
                  <a:pt x="1755078" y="2942396"/>
                  <a:pt x="1755078" y="2942396"/>
                </a:cubicBezTo>
                <a:cubicBezTo>
                  <a:pt x="1719661" y="2999472"/>
                  <a:pt x="1691343" y="3055507"/>
                  <a:pt x="1652695" y="3110701"/>
                </a:cubicBezTo>
                <a:cubicBezTo>
                  <a:pt x="1639810" y="3129100"/>
                  <a:pt x="1628543" y="3148439"/>
                  <a:pt x="1618892" y="3168720"/>
                </a:cubicBezTo>
                <a:cubicBezTo>
                  <a:pt x="1609239" y="3189000"/>
                  <a:pt x="1591510" y="3204575"/>
                  <a:pt x="1585090" y="3226738"/>
                </a:cubicBezTo>
                <a:cubicBezTo>
                  <a:pt x="1582836" y="3230607"/>
                  <a:pt x="1580583" y="3234473"/>
                  <a:pt x="1580583" y="3234473"/>
                </a:cubicBezTo>
                <a:cubicBezTo>
                  <a:pt x="1568976" y="3243253"/>
                  <a:pt x="1561577" y="3259666"/>
                  <a:pt x="1552562" y="3275138"/>
                </a:cubicBezTo>
                <a:cubicBezTo>
                  <a:pt x="1539041" y="3298345"/>
                  <a:pt x="1525520" y="3321553"/>
                  <a:pt x="1509746" y="3348627"/>
                </a:cubicBezTo>
                <a:cubicBezTo>
                  <a:pt x="1505239" y="3356363"/>
                  <a:pt x="1499117" y="3363158"/>
                  <a:pt x="1492995" y="3369953"/>
                </a:cubicBezTo>
                <a:cubicBezTo>
                  <a:pt x="1487849" y="3382497"/>
                  <a:pt x="1478495" y="3387409"/>
                  <a:pt x="1473351" y="3399954"/>
                </a:cubicBezTo>
                <a:cubicBezTo>
                  <a:pt x="1468843" y="3407689"/>
                  <a:pt x="1460468" y="3418354"/>
                  <a:pt x="1455322" y="3430898"/>
                </a:cubicBezTo>
                <a:lnTo>
                  <a:pt x="1444206" y="3442291"/>
                </a:lnTo>
                <a:lnTo>
                  <a:pt x="1447489" y="3444203"/>
                </a:lnTo>
                <a:lnTo>
                  <a:pt x="1443344" y="3449348"/>
                </a:lnTo>
                <a:cubicBezTo>
                  <a:pt x="1430462" y="3467746"/>
                  <a:pt x="1419194" y="3487087"/>
                  <a:pt x="1403079" y="3503601"/>
                </a:cubicBezTo>
                <a:cubicBezTo>
                  <a:pt x="1405971" y="3494924"/>
                  <a:pt x="1402739" y="3493042"/>
                  <a:pt x="1407247" y="3485305"/>
                </a:cubicBezTo>
                <a:cubicBezTo>
                  <a:pt x="1416260" y="3469835"/>
                  <a:pt x="1418173" y="3455407"/>
                  <a:pt x="1423319" y="3442862"/>
                </a:cubicBezTo>
                <a:cubicBezTo>
                  <a:pt x="1425572" y="3438993"/>
                  <a:pt x="1424593" y="3433243"/>
                  <a:pt x="1422978" y="3432303"/>
                </a:cubicBezTo>
                <a:cubicBezTo>
                  <a:pt x="1417493" y="3434286"/>
                  <a:pt x="1416856" y="3439097"/>
                  <a:pt x="1414603" y="3442965"/>
                </a:cubicBezTo>
                <a:cubicBezTo>
                  <a:pt x="1412349" y="3446832"/>
                  <a:pt x="1410096" y="3450700"/>
                  <a:pt x="1405588" y="3458436"/>
                </a:cubicBezTo>
                <a:cubicBezTo>
                  <a:pt x="1391090" y="3475893"/>
                  <a:pt x="1386284" y="3498997"/>
                  <a:pt x="1371148" y="3521263"/>
                </a:cubicBezTo>
                <a:cubicBezTo>
                  <a:pt x="1364387" y="3532868"/>
                  <a:pt x="1355374" y="3548338"/>
                  <a:pt x="1348613" y="3559943"/>
                </a:cubicBezTo>
                <a:cubicBezTo>
                  <a:pt x="1343467" y="3572488"/>
                  <a:pt x="1334114" y="3577399"/>
                  <a:pt x="1325100" y="3592870"/>
                </a:cubicBezTo>
                <a:cubicBezTo>
                  <a:pt x="1305797" y="3633432"/>
                  <a:pt x="1276799" y="3668346"/>
                  <a:pt x="1255879" y="3707966"/>
                </a:cubicBezTo>
                <a:cubicBezTo>
                  <a:pt x="1253626" y="3711835"/>
                  <a:pt x="1251373" y="3715702"/>
                  <a:pt x="1247504" y="3718630"/>
                </a:cubicBezTo>
                <a:cubicBezTo>
                  <a:pt x="1243634" y="3721555"/>
                  <a:pt x="1241381" y="3725423"/>
                  <a:pt x="1241381" y="3725423"/>
                </a:cubicBezTo>
                <a:cubicBezTo>
                  <a:pt x="1237214" y="3743719"/>
                  <a:pt x="1226585" y="3758249"/>
                  <a:pt x="1220803" y="3775604"/>
                </a:cubicBezTo>
                <a:cubicBezTo>
                  <a:pt x="1212766" y="3796825"/>
                  <a:pt x="1203114" y="3817105"/>
                  <a:pt x="1186022" y="3827871"/>
                </a:cubicBezTo>
                <a:cubicBezTo>
                  <a:pt x="1183769" y="3831740"/>
                  <a:pt x="1183769" y="3831740"/>
                  <a:pt x="1181514" y="3835607"/>
                </a:cubicBezTo>
                <a:cubicBezTo>
                  <a:pt x="1172501" y="3851079"/>
                  <a:pt x="1161871" y="3865610"/>
                  <a:pt x="1156727" y="3878154"/>
                </a:cubicBezTo>
                <a:cubicBezTo>
                  <a:pt x="1145459" y="3897493"/>
                  <a:pt x="1133852" y="3906273"/>
                  <a:pt x="1126453" y="3922685"/>
                </a:cubicBezTo>
                <a:cubicBezTo>
                  <a:pt x="1116802" y="3942967"/>
                  <a:pt x="1102303" y="3960423"/>
                  <a:pt x="1090397" y="3984572"/>
                </a:cubicBezTo>
                <a:cubicBezTo>
                  <a:pt x="1080746" y="4004854"/>
                  <a:pt x="1071094" y="4025134"/>
                  <a:pt x="1061442" y="4045415"/>
                </a:cubicBezTo>
                <a:cubicBezTo>
                  <a:pt x="1048900" y="4074373"/>
                  <a:pt x="1032486" y="4106258"/>
                  <a:pt x="1016074" y="4138140"/>
                </a:cubicBezTo>
                <a:cubicBezTo>
                  <a:pt x="1002553" y="4161349"/>
                  <a:pt x="996133" y="4183512"/>
                  <a:pt x="978743" y="4209647"/>
                </a:cubicBezTo>
                <a:cubicBezTo>
                  <a:pt x="984229" y="4207661"/>
                  <a:pt x="988097" y="4204735"/>
                  <a:pt x="994857" y="4193131"/>
                </a:cubicBezTo>
                <a:cubicBezTo>
                  <a:pt x="997112" y="4189263"/>
                  <a:pt x="1001618" y="4181528"/>
                  <a:pt x="1006125" y="4173791"/>
                </a:cubicBezTo>
                <a:cubicBezTo>
                  <a:pt x="1024494" y="4153408"/>
                  <a:pt x="1041882" y="4127274"/>
                  <a:pt x="1055404" y="4104065"/>
                </a:cubicBezTo>
                <a:cubicBezTo>
                  <a:pt x="1066671" y="4084727"/>
                  <a:pt x="1080192" y="4061520"/>
                  <a:pt x="1091460" y="4042181"/>
                </a:cubicBezTo>
                <a:cubicBezTo>
                  <a:pt x="1102727" y="4022840"/>
                  <a:pt x="1112378" y="4002561"/>
                  <a:pt x="1117184" y="3979455"/>
                </a:cubicBezTo>
                <a:cubicBezTo>
                  <a:pt x="1117821" y="3974646"/>
                  <a:pt x="1120713" y="3965969"/>
                  <a:pt x="1125220" y="3958232"/>
                </a:cubicBezTo>
                <a:cubicBezTo>
                  <a:pt x="1139379" y="3930216"/>
                  <a:pt x="1156768" y="3904083"/>
                  <a:pt x="1176115" y="3889451"/>
                </a:cubicBezTo>
                <a:cubicBezTo>
                  <a:pt x="1186106" y="3879729"/>
                  <a:pt x="1190613" y="3871993"/>
                  <a:pt x="1195758" y="3859448"/>
                </a:cubicBezTo>
                <a:cubicBezTo>
                  <a:pt x="1201540" y="3842093"/>
                  <a:pt x="1208300" y="3830490"/>
                  <a:pt x="1220547" y="3816901"/>
                </a:cubicBezTo>
                <a:cubicBezTo>
                  <a:pt x="1226669" y="3810106"/>
                  <a:pt x="1231175" y="3802370"/>
                  <a:pt x="1234068" y="3793695"/>
                </a:cubicBezTo>
                <a:cubicBezTo>
                  <a:pt x="1237597" y="3780207"/>
                  <a:pt x="1252095" y="3762750"/>
                  <a:pt x="1256262" y="3744455"/>
                </a:cubicBezTo>
                <a:cubicBezTo>
                  <a:pt x="1256901" y="3739646"/>
                  <a:pt x="1267530" y="3725115"/>
                  <a:pt x="1273652" y="3718321"/>
                </a:cubicBezTo>
                <a:cubicBezTo>
                  <a:pt x="1292020" y="3697936"/>
                  <a:pt x="1303287" y="3678598"/>
                  <a:pt x="1316808" y="3655391"/>
                </a:cubicBezTo>
                <a:cubicBezTo>
                  <a:pt x="1323569" y="3643787"/>
                  <a:pt x="1330968" y="3627373"/>
                  <a:pt x="1340959" y="3617652"/>
                </a:cubicBezTo>
                <a:cubicBezTo>
                  <a:pt x="1344828" y="3614727"/>
                  <a:pt x="1347082" y="3610859"/>
                  <a:pt x="1346103" y="3605107"/>
                </a:cubicBezTo>
                <a:cubicBezTo>
                  <a:pt x="1340917" y="3591723"/>
                  <a:pt x="1345424" y="3583988"/>
                  <a:pt x="1362176" y="3562664"/>
                </a:cubicBezTo>
                <a:cubicBezTo>
                  <a:pt x="1366045" y="3559737"/>
                  <a:pt x="1370551" y="3552002"/>
                  <a:pt x="1376038" y="3550016"/>
                </a:cubicBezTo>
                <a:cubicBezTo>
                  <a:pt x="1377354" y="3566325"/>
                  <a:pt x="1367703" y="3586608"/>
                  <a:pt x="1354183" y="3609814"/>
                </a:cubicBezTo>
                <a:cubicBezTo>
                  <a:pt x="1313620" y="3679437"/>
                  <a:pt x="1270804" y="3752926"/>
                  <a:pt x="1230241" y="3822549"/>
                </a:cubicBezTo>
                <a:cubicBezTo>
                  <a:pt x="1216720" y="3845757"/>
                  <a:pt x="1210299" y="3867920"/>
                  <a:pt x="1195162" y="3890185"/>
                </a:cubicBezTo>
                <a:cubicBezTo>
                  <a:pt x="1192908" y="3894054"/>
                  <a:pt x="1193887" y="3899805"/>
                  <a:pt x="1191634" y="3903671"/>
                </a:cubicBezTo>
                <a:cubicBezTo>
                  <a:pt x="1187765" y="3906598"/>
                  <a:pt x="1190995" y="3908481"/>
                  <a:pt x="1192610" y="3909422"/>
                </a:cubicBezTo>
                <a:cubicBezTo>
                  <a:pt x="1192610" y="3909422"/>
                  <a:pt x="1194227" y="3910363"/>
                  <a:pt x="1196480" y="3906496"/>
                </a:cubicBezTo>
                <a:cubicBezTo>
                  <a:pt x="1200987" y="3898761"/>
                  <a:pt x="1201625" y="3893950"/>
                  <a:pt x="1207109" y="3891966"/>
                </a:cubicBezTo>
                <a:cubicBezTo>
                  <a:pt x="1204857" y="3895834"/>
                  <a:pt x="1206471" y="3896774"/>
                  <a:pt x="1206471" y="3896774"/>
                </a:cubicBezTo>
                <a:cubicBezTo>
                  <a:pt x="1171054" y="3953852"/>
                  <a:pt x="1142737" y="4009886"/>
                  <a:pt x="1104088" y="4065080"/>
                </a:cubicBezTo>
                <a:cubicBezTo>
                  <a:pt x="1091203" y="4083478"/>
                  <a:pt x="1079937" y="4102816"/>
                  <a:pt x="1070286" y="4123098"/>
                </a:cubicBezTo>
                <a:cubicBezTo>
                  <a:pt x="1060632" y="4143379"/>
                  <a:pt x="1042904" y="4158953"/>
                  <a:pt x="1036483" y="4181116"/>
                </a:cubicBezTo>
                <a:cubicBezTo>
                  <a:pt x="1034229" y="4184985"/>
                  <a:pt x="1031976" y="4188852"/>
                  <a:pt x="1031976" y="4188852"/>
                </a:cubicBezTo>
                <a:cubicBezTo>
                  <a:pt x="1020368" y="4197631"/>
                  <a:pt x="1012969" y="4214045"/>
                  <a:pt x="1003956" y="4229516"/>
                </a:cubicBezTo>
                <a:cubicBezTo>
                  <a:pt x="990434" y="4252724"/>
                  <a:pt x="976914" y="4275932"/>
                  <a:pt x="961140" y="4303006"/>
                </a:cubicBezTo>
                <a:cubicBezTo>
                  <a:pt x="956633" y="4310742"/>
                  <a:pt x="950510" y="4317537"/>
                  <a:pt x="944388" y="4324331"/>
                </a:cubicBezTo>
                <a:cubicBezTo>
                  <a:pt x="939243" y="4336876"/>
                  <a:pt x="929889" y="4341788"/>
                  <a:pt x="924744" y="4354333"/>
                </a:cubicBezTo>
                <a:cubicBezTo>
                  <a:pt x="920237" y="4362068"/>
                  <a:pt x="911860" y="4372732"/>
                  <a:pt x="906716" y="4385277"/>
                </a:cubicBezTo>
                <a:lnTo>
                  <a:pt x="895600" y="4396670"/>
                </a:lnTo>
                <a:lnTo>
                  <a:pt x="931868" y="4417801"/>
                </a:lnTo>
                <a:lnTo>
                  <a:pt x="911617" y="4453933"/>
                </a:lnTo>
                <a:cubicBezTo>
                  <a:pt x="902604" y="4469405"/>
                  <a:pt x="895843" y="4481009"/>
                  <a:pt x="886828" y="4496480"/>
                </a:cubicBezTo>
                <a:cubicBezTo>
                  <a:pt x="880069" y="4508084"/>
                  <a:pt x="873871" y="4518721"/>
                  <a:pt x="868683" y="4529945"/>
                </a:cubicBezTo>
                <a:lnTo>
                  <a:pt x="856629" y="4566842"/>
                </a:lnTo>
                <a:lnTo>
                  <a:pt x="856560" y="4566960"/>
                </a:lnTo>
                <a:lnTo>
                  <a:pt x="847243" y="4571852"/>
                </a:lnTo>
                <a:cubicBezTo>
                  <a:pt x="830151" y="4582617"/>
                  <a:pt x="827898" y="4586486"/>
                  <a:pt x="820840" y="4613458"/>
                </a:cubicBezTo>
                <a:lnTo>
                  <a:pt x="809308" y="4648066"/>
                </a:lnTo>
                <a:lnTo>
                  <a:pt x="779427" y="4699353"/>
                </a:lnTo>
                <a:lnTo>
                  <a:pt x="775228" y="4704748"/>
                </a:lnTo>
                <a:cubicBezTo>
                  <a:pt x="767977" y="4713475"/>
                  <a:pt x="760484" y="4720766"/>
                  <a:pt x="752256" y="4723743"/>
                </a:cubicBezTo>
                <a:lnTo>
                  <a:pt x="736268" y="4741486"/>
                </a:lnTo>
                <a:lnTo>
                  <a:pt x="754891" y="4739172"/>
                </a:lnTo>
                <a:cubicBezTo>
                  <a:pt x="765522" y="4739338"/>
                  <a:pt x="775595" y="4741002"/>
                  <a:pt x="782310" y="4744330"/>
                </a:cubicBezTo>
                <a:lnTo>
                  <a:pt x="786784" y="4745660"/>
                </a:lnTo>
                <a:lnTo>
                  <a:pt x="786298" y="4745660"/>
                </a:lnTo>
                <a:cubicBezTo>
                  <a:pt x="768392" y="4745660"/>
                  <a:pt x="750486" y="4744330"/>
                  <a:pt x="737055" y="4745660"/>
                </a:cubicBezTo>
                <a:lnTo>
                  <a:pt x="732702" y="4745444"/>
                </a:lnTo>
                <a:lnTo>
                  <a:pt x="727767" y="4750923"/>
                </a:lnTo>
                <a:lnTo>
                  <a:pt x="724224" y="4759560"/>
                </a:lnTo>
                <a:lnTo>
                  <a:pt x="737055" y="4761631"/>
                </a:lnTo>
                <a:cubicBezTo>
                  <a:pt x="750486" y="4764292"/>
                  <a:pt x="759438" y="4764292"/>
                  <a:pt x="772867" y="4762962"/>
                </a:cubicBezTo>
                <a:cubicBezTo>
                  <a:pt x="790773" y="4760299"/>
                  <a:pt x="804203" y="4760299"/>
                  <a:pt x="822110" y="4762962"/>
                </a:cubicBezTo>
                <a:cubicBezTo>
                  <a:pt x="831062" y="4764292"/>
                  <a:pt x="840015" y="4764292"/>
                  <a:pt x="848968" y="4762962"/>
                </a:cubicBezTo>
                <a:cubicBezTo>
                  <a:pt x="862397" y="4760299"/>
                  <a:pt x="884779" y="4762962"/>
                  <a:pt x="902686" y="4758969"/>
                </a:cubicBezTo>
                <a:cubicBezTo>
                  <a:pt x="907162" y="4757638"/>
                  <a:pt x="925068" y="4758969"/>
                  <a:pt x="934020" y="4760299"/>
                </a:cubicBezTo>
                <a:lnTo>
                  <a:pt x="999161" y="4763718"/>
                </a:lnTo>
                <a:lnTo>
                  <a:pt x="3087052" y="1163906"/>
                </a:lnTo>
                <a:lnTo>
                  <a:pt x="5212181" y="4827925"/>
                </a:lnTo>
                <a:lnTo>
                  <a:pt x="1693883" y="4827925"/>
                </a:lnTo>
                <a:lnTo>
                  <a:pt x="1700616" y="4828112"/>
                </a:lnTo>
                <a:cubicBezTo>
                  <a:pt x="1707262" y="4828174"/>
                  <a:pt x="1715655" y="4828174"/>
                  <a:pt x="1726845" y="4828174"/>
                </a:cubicBezTo>
                <a:cubicBezTo>
                  <a:pt x="1735799" y="4830836"/>
                  <a:pt x="1731322" y="4833499"/>
                  <a:pt x="1731322" y="4834829"/>
                </a:cubicBezTo>
                <a:cubicBezTo>
                  <a:pt x="1731322" y="4837491"/>
                  <a:pt x="1735799" y="4838822"/>
                  <a:pt x="1740276" y="4837491"/>
                </a:cubicBezTo>
                <a:cubicBezTo>
                  <a:pt x="1767134" y="4830836"/>
                  <a:pt x="1798469" y="4832167"/>
                  <a:pt x="1829805" y="4829506"/>
                </a:cubicBezTo>
                <a:cubicBezTo>
                  <a:pt x="1838757" y="4828174"/>
                  <a:pt x="1847711" y="4830836"/>
                  <a:pt x="1861140" y="4830836"/>
                </a:cubicBezTo>
                <a:cubicBezTo>
                  <a:pt x="1896952" y="4830836"/>
                  <a:pt x="1932764" y="4830836"/>
                  <a:pt x="1968575" y="4830836"/>
                </a:cubicBezTo>
                <a:cubicBezTo>
                  <a:pt x="1995434" y="4830836"/>
                  <a:pt x="2017816" y="4834829"/>
                  <a:pt x="2044676" y="4833499"/>
                </a:cubicBezTo>
                <a:cubicBezTo>
                  <a:pt x="2071534" y="4832167"/>
                  <a:pt x="2098394" y="4833499"/>
                  <a:pt x="2125252" y="4833499"/>
                </a:cubicBezTo>
                <a:cubicBezTo>
                  <a:pt x="2152111" y="4833499"/>
                  <a:pt x="2178970" y="4833499"/>
                  <a:pt x="2205829" y="4833499"/>
                </a:cubicBezTo>
                <a:cubicBezTo>
                  <a:pt x="2201352" y="4836160"/>
                  <a:pt x="2192399" y="4838822"/>
                  <a:pt x="2183446" y="4837491"/>
                </a:cubicBezTo>
                <a:cubicBezTo>
                  <a:pt x="2161063" y="4837491"/>
                  <a:pt x="2138681" y="4837491"/>
                  <a:pt x="2111823" y="4837491"/>
                </a:cubicBezTo>
                <a:cubicBezTo>
                  <a:pt x="2107346" y="4837491"/>
                  <a:pt x="2102869" y="4837491"/>
                  <a:pt x="2093917" y="4838822"/>
                </a:cubicBezTo>
                <a:cubicBezTo>
                  <a:pt x="2102869" y="4848138"/>
                  <a:pt x="2125252" y="4853461"/>
                  <a:pt x="2147635" y="4858786"/>
                </a:cubicBezTo>
                <a:cubicBezTo>
                  <a:pt x="2152111" y="4860116"/>
                  <a:pt x="2161063" y="4861447"/>
                  <a:pt x="2170017" y="4861447"/>
                </a:cubicBezTo>
                <a:cubicBezTo>
                  <a:pt x="2178970" y="4861447"/>
                  <a:pt x="2192399" y="4861447"/>
                  <a:pt x="2205829" y="4862777"/>
                </a:cubicBezTo>
                <a:cubicBezTo>
                  <a:pt x="2210306" y="4864109"/>
                  <a:pt x="2219258" y="4864109"/>
                  <a:pt x="2228212" y="4862777"/>
                </a:cubicBezTo>
                <a:cubicBezTo>
                  <a:pt x="2232687" y="4860116"/>
                  <a:pt x="2241641" y="4861447"/>
                  <a:pt x="2246118" y="4861447"/>
                </a:cubicBezTo>
                <a:cubicBezTo>
                  <a:pt x="2255070" y="4861447"/>
                  <a:pt x="2259547" y="4860116"/>
                  <a:pt x="2259547" y="4862777"/>
                </a:cubicBezTo>
                <a:cubicBezTo>
                  <a:pt x="2259547" y="4865439"/>
                  <a:pt x="2255070" y="4865439"/>
                  <a:pt x="2246118" y="4865439"/>
                </a:cubicBezTo>
                <a:cubicBezTo>
                  <a:pt x="2232687" y="4865439"/>
                  <a:pt x="2219258" y="4865439"/>
                  <a:pt x="2210306" y="4865439"/>
                </a:cubicBezTo>
                <a:cubicBezTo>
                  <a:pt x="2192399" y="4865439"/>
                  <a:pt x="2187923" y="4869432"/>
                  <a:pt x="2196875" y="4873425"/>
                </a:cubicBezTo>
                <a:cubicBezTo>
                  <a:pt x="2196875" y="4873425"/>
                  <a:pt x="2196875" y="4874755"/>
                  <a:pt x="2196875" y="4876086"/>
                </a:cubicBezTo>
                <a:cubicBezTo>
                  <a:pt x="2210306" y="4884072"/>
                  <a:pt x="2210306" y="4884072"/>
                  <a:pt x="2246118" y="4884072"/>
                </a:cubicBezTo>
                <a:cubicBezTo>
                  <a:pt x="2246118" y="4884072"/>
                  <a:pt x="2250593" y="4884072"/>
                  <a:pt x="2250593" y="4884072"/>
                </a:cubicBezTo>
                <a:cubicBezTo>
                  <a:pt x="2264022" y="4888064"/>
                  <a:pt x="2277452" y="4888064"/>
                  <a:pt x="2290882" y="4884072"/>
                </a:cubicBezTo>
                <a:cubicBezTo>
                  <a:pt x="2299834" y="4884072"/>
                  <a:pt x="2304311" y="4884072"/>
                  <a:pt x="2313264" y="4884072"/>
                </a:cubicBezTo>
                <a:cubicBezTo>
                  <a:pt x="2317740" y="4884072"/>
                  <a:pt x="2326694" y="4885403"/>
                  <a:pt x="2331170" y="4881410"/>
                </a:cubicBezTo>
                <a:cubicBezTo>
                  <a:pt x="2340123" y="4881410"/>
                  <a:pt x="2353553" y="4882741"/>
                  <a:pt x="2362506" y="4881410"/>
                </a:cubicBezTo>
                <a:cubicBezTo>
                  <a:pt x="2380411" y="4881410"/>
                  <a:pt x="2393840" y="4882741"/>
                  <a:pt x="2402794" y="4884072"/>
                </a:cubicBezTo>
                <a:cubicBezTo>
                  <a:pt x="2416223" y="4886734"/>
                  <a:pt x="2429652" y="4886734"/>
                  <a:pt x="2443083" y="4884072"/>
                </a:cubicBezTo>
                <a:cubicBezTo>
                  <a:pt x="2452035" y="4882741"/>
                  <a:pt x="2469941" y="4881410"/>
                  <a:pt x="2483370" y="4881410"/>
                </a:cubicBezTo>
                <a:cubicBezTo>
                  <a:pt x="2487847" y="4882741"/>
                  <a:pt x="2496800" y="4882741"/>
                  <a:pt x="2501276" y="4880079"/>
                </a:cubicBezTo>
                <a:cubicBezTo>
                  <a:pt x="2505752" y="4878748"/>
                  <a:pt x="2510229" y="4878748"/>
                  <a:pt x="2514706" y="4880079"/>
                </a:cubicBezTo>
                <a:cubicBezTo>
                  <a:pt x="2537087" y="4884072"/>
                  <a:pt x="2563947" y="4881410"/>
                  <a:pt x="2586329" y="4881410"/>
                </a:cubicBezTo>
                <a:cubicBezTo>
                  <a:pt x="2586329" y="4884072"/>
                  <a:pt x="2581853" y="4885403"/>
                  <a:pt x="2590805" y="4886734"/>
                </a:cubicBezTo>
                <a:cubicBezTo>
                  <a:pt x="2595282" y="4886734"/>
                  <a:pt x="2604235" y="4886734"/>
                  <a:pt x="2599759" y="4884072"/>
                </a:cubicBezTo>
                <a:cubicBezTo>
                  <a:pt x="2608711" y="4884072"/>
                  <a:pt x="2617665" y="4884072"/>
                  <a:pt x="2626617" y="4884072"/>
                </a:cubicBezTo>
                <a:cubicBezTo>
                  <a:pt x="2626617" y="4885403"/>
                  <a:pt x="2622141" y="4888064"/>
                  <a:pt x="2631094" y="4889395"/>
                </a:cubicBezTo>
                <a:cubicBezTo>
                  <a:pt x="2635570" y="4889395"/>
                  <a:pt x="2640047" y="4888064"/>
                  <a:pt x="2640047" y="4886734"/>
                </a:cubicBezTo>
                <a:cubicBezTo>
                  <a:pt x="2649000" y="4886734"/>
                  <a:pt x="2657953" y="4886734"/>
                  <a:pt x="2662429" y="4886734"/>
                </a:cubicBezTo>
                <a:cubicBezTo>
                  <a:pt x="2666906" y="4888064"/>
                  <a:pt x="2662429" y="4890727"/>
                  <a:pt x="2671382" y="4890727"/>
                </a:cubicBezTo>
                <a:cubicBezTo>
                  <a:pt x="2675859" y="4890727"/>
                  <a:pt x="2684811" y="4892057"/>
                  <a:pt x="2689288" y="4889395"/>
                </a:cubicBezTo>
                <a:cubicBezTo>
                  <a:pt x="2698241" y="4888064"/>
                  <a:pt x="2711671" y="4892057"/>
                  <a:pt x="2720623" y="4890727"/>
                </a:cubicBezTo>
                <a:cubicBezTo>
                  <a:pt x="2734052" y="4888064"/>
                  <a:pt x="2743006" y="4889395"/>
                  <a:pt x="2751958" y="4889395"/>
                </a:cubicBezTo>
                <a:cubicBezTo>
                  <a:pt x="2760912" y="4888064"/>
                  <a:pt x="2765388" y="4889395"/>
                  <a:pt x="2774341" y="4889395"/>
                </a:cubicBezTo>
                <a:cubicBezTo>
                  <a:pt x="2787770" y="4892057"/>
                  <a:pt x="2810153" y="4892057"/>
                  <a:pt x="2828059" y="4889395"/>
                </a:cubicBezTo>
                <a:cubicBezTo>
                  <a:pt x="2841489" y="4889395"/>
                  <a:pt x="2854918" y="4893388"/>
                  <a:pt x="2872824" y="4890727"/>
                </a:cubicBezTo>
                <a:cubicBezTo>
                  <a:pt x="2872824" y="4892057"/>
                  <a:pt x="2886253" y="4896050"/>
                  <a:pt x="2890730" y="4897380"/>
                </a:cubicBezTo>
                <a:cubicBezTo>
                  <a:pt x="2908636" y="4901373"/>
                  <a:pt x="2908636" y="4901373"/>
                  <a:pt x="2922065" y="4896050"/>
                </a:cubicBezTo>
                <a:cubicBezTo>
                  <a:pt x="2926542" y="4894719"/>
                  <a:pt x="2931017" y="4893388"/>
                  <a:pt x="2926542" y="4892057"/>
                </a:cubicBezTo>
                <a:cubicBezTo>
                  <a:pt x="2922065" y="4890727"/>
                  <a:pt x="2922065" y="4889395"/>
                  <a:pt x="2913111" y="4889395"/>
                </a:cubicBezTo>
                <a:cubicBezTo>
                  <a:pt x="2899682" y="4889395"/>
                  <a:pt x="2886253" y="4889395"/>
                  <a:pt x="2872824" y="4889395"/>
                </a:cubicBezTo>
                <a:cubicBezTo>
                  <a:pt x="2859395" y="4884072"/>
                  <a:pt x="2841489" y="4881410"/>
                  <a:pt x="2814629" y="4881410"/>
                </a:cubicBezTo>
                <a:cubicBezTo>
                  <a:pt x="2805676" y="4881410"/>
                  <a:pt x="2796723" y="4881410"/>
                  <a:pt x="2787770" y="4881410"/>
                </a:cubicBezTo>
                <a:cubicBezTo>
                  <a:pt x="2743006" y="4882741"/>
                  <a:pt x="2698241" y="4878748"/>
                  <a:pt x="2653476" y="4877418"/>
                </a:cubicBezTo>
                <a:cubicBezTo>
                  <a:pt x="2649000" y="4877418"/>
                  <a:pt x="2644523" y="4874755"/>
                  <a:pt x="2635570" y="4873425"/>
                </a:cubicBezTo>
                <a:cubicBezTo>
                  <a:pt x="2662429" y="4872094"/>
                  <a:pt x="2689288" y="4872094"/>
                  <a:pt x="2711671" y="4872094"/>
                </a:cubicBezTo>
                <a:cubicBezTo>
                  <a:pt x="2711671" y="4872094"/>
                  <a:pt x="2711671" y="4870763"/>
                  <a:pt x="2711671" y="4870763"/>
                </a:cubicBezTo>
                <a:cubicBezTo>
                  <a:pt x="2684811" y="4870763"/>
                  <a:pt x="2657953" y="4870763"/>
                  <a:pt x="2635570" y="4870763"/>
                </a:cubicBezTo>
                <a:cubicBezTo>
                  <a:pt x="2608711" y="4870763"/>
                  <a:pt x="2586329" y="4870763"/>
                  <a:pt x="2563947" y="4870763"/>
                </a:cubicBezTo>
                <a:cubicBezTo>
                  <a:pt x="2559470" y="4870763"/>
                  <a:pt x="2550518" y="4870763"/>
                  <a:pt x="2546041" y="4869432"/>
                </a:cubicBezTo>
                <a:cubicBezTo>
                  <a:pt x="2537087" y="4866770"/>
                  <a:pt x="2541564" y="4861447"/>
                  <a:pt x="2523659" y="4862777"/>
                </a:cubicBezTo>
                <a:cubicBezTo>
                  <a:pt x="2510229" y="4864109"/>
                  <a:pt x="2501276" y="4860116"/>
                  <a:pt x="2487847" y="4861447"/>
                </a:cubicBezTo>
                <a:cubicBezTo>
                  <a:pt x="2478894" y="4861447"/>
                  <a:pt x="2465464" y="4860116"/>
                  <a:pt x="2456511" y="4862777"/>
                </a:cubicBezTo>
                <a:cubicBezTo>
                  <a:pt x="2452035" y="4864109"/>
                  <a:pt x="2447558" y="4862777"/>
                  <a:pt x="2438606" y="4862777"/>
                </a:cubicBezTo>
                <a:cubicBezTo>
                  <a:pt x="2443083" y="4860116"/>
                  <a:pt x="2452035" y="4858786"/>
                  <a:pt x="2452035" y="4857454"/>
                </a:cubicBezTo>
                <a:cubicBezTo>
                  <a:pt x="2456511" y="4854793"/>
                  <a:pt x="2452035" y="4852131"/>
                  <a:pt x="2443083" y="4852131"/>
                </a:cubicBezTo>
                <a:cubicBezTo>
                  <a:pt x="2434129" y="4852131"/>
                  <a:pt x="2420700" y="4852131"/>
                  <a:pt x="2420700" y="4848138"/>
                </a:cubicBezTo>
                <a:cubicBezTo>
                  <a:pt x="2420700" y="4846807"/>
                  <a:pt x="2411747" y="4846807"/>
                  <a:pt x="2407271" y="4846807"/>
                </a:cubicBezTo>
                <a:cubicBezTo>
                  <a:pt x="2384888" y="4850800"/>
                  <a:pt x="2362506" y="4845476"/>
                  <a:pt x="2344599" y="4845476"/>
                </a:cubicBezTo>
                <a:cubicBezTo>
                  <a:pt x="2340123" y="4844145"/>
                  <a:pt x="2335647" y="4844145"/>
                  <a:pt x="2335647" y="4842815"/>
                </a:cubicBezTo>
                <a:cubicBezTo>
                  <a:pt x="2335647" y="4841483"/>
                  <a:pt x="2340123" y="4840152"/>
                  <a:pt x="2344599" y="4840152"/>
                </a:cubicBezTo>
                <a:cubicBezTo>
                  <a:pt x="2366982" y="4837491"/>
                  <a:pt x="2389365" y="4834829"/>
                  <a:pt x="2407271" y="4829506"/>
                </a:cubicBezTo>
                <a:cubicBezTo>
                  <a:pt x="2416223" y="4828174"/>
                  <a:pt x="2420700" y="4830836"/>
                  <a:pt x="2420700" y="4832167"/>
                </a:cubicBezTo>
                <a:cubicBezTo>
                  <a:pt x="2420700" y="4836160"/>
                  <a:pt x="2425175" y="4838822"/>
                  <a:pt x="2438606" y="4841483"/>
                </a:cubicBezTo>
                <a:cubicBezTo>
                  <a:pt x="2443083" y="4842815"/>
                  <a:pt x="2447558" y="4842815"/>
                  <a:pt x="2452035" y="4842815"/>
                </a:cubicBezTo>
                <a:cubicBezTo>
                  <a:pt x="2465464" y="4838822"/>
                  <a:pt x="2487847" y="4841483"/>
                  <a:pt x="2501276" y="4838822"/>
                </a:cubicBezTo>
                <a:cubicBezTo>
                  <a:pt x="2510229" y="4837491"/>
                  <a:pt x="2519182" y="4837491"/>
                  <a:pt x="2532612" y="4837491"/>
                </a:cubicBezTo>
                <a:cubicBezTo>
                  <a:pt x="2541564" y="4837491"/>
                  <a:pt x="2546041" y="4841483"/>
                  <a:pt x="2550518" y="4844145"/>
                </a:cubicBezTo>
                <a:cubicBezTo>
                  <a:pt x="2559470" y="4848138"/>
                  <a:pt x="2577376" y="4849468"/>
                  <a:pt x="2586329" y="4844145"/>
                </a:cubicBezTo>
                <a:cubicBezTo>
                  <a:pt x="2586329" y="4841483"/>
                  <a:pt x="2590805" y="4840152"/>
                  <a:pt x="2595282" y="4837491"/>
                </a:cubicBezTo>
                <a:cubicBezTo>
                  <a:pt x="2595282" y="4834829"/>
                  <a:pt x="2604235" y="4833499"/>
                  <a:pt x="2617665" y="4833499"/>
                </a:cubicBezTo>
                <a:cubicBezTo>
                  <a:pt x="2626617" y="4833499"/>
                  <a:pt x="2635570" y="4833499"/>
                  <a:pt x="2644523" y="4830836"/>
                </a:cubicBezTo>
                <a:cubicBezTo>
                  <a:pt x="2657953" y="4829506"/>
                  <a:pt x="2671382" y="4832167"/>
                  <a:pt x="2680335" y="4836160"/>
                </a:cubicBezTo>
                <a:cubicBezTo>
                  <a:pt x="2693765" y="4844145"/>
                  <a:pt x="2720623" y="4844145"/>
                  <a:pt x="2743006" y="4846807"/>
                </a:cubicBezTo>
                <a:cubicBezTo>
                  <a:pt x="2751958" y="4848138"/>
                  <a:pt x="2760912" y="4845476"/>
                  <a:pt x="2774341" y="4844145"/>
                </a:cubicBezTo>
                <a:cubicBezTo>
                  <a:pt x="2787770" y="4844145"/>
                  <a:pt x="2801199" y="4841483"/>
                  <a:pt x="2810153" y="4838822"/>
                </a:cubicBezTo>
                <a:cubicBezTo>
                  <a:pt x="2837012" y="4833499"/>
                  <a:pt x="2841489" y="4833499"/>
                  <a:pt x="2859395" y="4840152"/>
                </a:cubicBezTo>
                <a:cubicBezTo>
                  <a:pt x="2863870" y="4840152"/>
                  <a:pt x="2863870" y="4842815"/>
                  <a:pt x="2868347" y="4844145"/>
                </a:cubicBezTo>
                <a:cubicBezTo>
                  <a:pt x="2895205" y="4837491"/>
                  <a:pt x="2917588" y="4837491"/>
                  <a:pt x="2944446" y="4837491"/>
                </a:cubicBezTo>
                <a:cubicBezTo>
                  <a:pt x="2962352" y="4837491"/>
                  <a:pt x="2975783" y="4837491"/>
                  <a:pt x="2993688" y="4837491"/>
                </a:cubicBezTo>
                <a:cubicBezTo>
                  <a:pt x="3029500" y="4838822"/>
                  <a:pt x="3065312" y="4834829"/>
                  <a:pt x="3105601" y="4836160"/>
                </a:cubicBezTo>
                <a:cubicBezTo>
                  <a:pt x="3119030" y="4836160"/>
                  <a:pt x="3123506" y="4830836"/>
                  <a:pt x="3136936" y="4834829"/>
                </a:cubicBezTo>
                <a:cubicBezTo>
                  <a:pt x="3150365" y="4837491"/>
                  <a:pt x="3163795" y="4834829"/>
                  <a:pt x="3172747" y="4836160"/>
                </a:cubicBezTo>
                <a:cubicBezTo>
                  <a:pt x="3186177" y="4836160"/>
                  <a:pt x="3199606" y="4836160"/>
                  <a:pt x="3213036" y="4836160"/>
                </a:cubicBezTo>
                <a:cubicBezTo>
                  <a:pt x="3221988" y="4838822"/>
                  <a:pt x="3213036" y="4841483"/>
                  <a:pt x="3217512" y="4844145"/>
                </a:cubicBezTo>
                <a:cubicBezTo>
                  <a:pt x="3230942" y="4849468"/>
                  <a:pt x="3248848" y="4850800"/>
                  <a:pt x="3271229" y="4848138"/>
                </a:cubicBezTo>
                <a:cubicBezTo>
                  <a:pt x="3275706" y="4848138"/>
                  <a:pt x="3275706" y="4846807"/>
                  <a:pt x="3284659" y="4846807"/>
                </a:cubicBezTo>
                <a:cubicBezTo>
                  <a:pt x="3289135" y="4846807"/>
                  <a:pt x="3293612" y="4848138"/>
                  <a:pt x="3293612" y="4850800"/>
                </a:cubicBezTo>
                <a:cubicBezTo>
                  <a:pt x="3293612" y="4852131"/>
                  <a:pt x="3293612" y="4854793"/>
                  <a:pt x="3284659" y="4854793"/>
                </a:cubicBezTo>
                <a:cubicBezTo>
                  <a:pt x="3271229" y="4853461"/>
                  <a:pt x="3257800" y="4854793"/>
                  <a:pt x="3248848" y="4853461"/>
                </a:cubicBezTo>
                <a:cubicBezTo>
                  <a:pt x="3230942" y="4853461"/>
                  <a:pt x="3221988" y="4856123"/>
                  <a:pt x="3208559" y="4856123"/>
                </a:cubicBezTo>
                <a:cubicBezTo>
                  <a:pt x="3199606" y="4857454"/>
                  <a:pt x="3195130" y="4861447"/>
                  <a:pt x="3195130" y="4864109"/>
                </a:cubicBezTo>
                <a:cubicBezTo>
                  <a:pt x="3186177" y="4868102"/>
                  <a:pt x="3186177" y="4869432"/>
                  <a:pt x="3172747" y="4866770"/>
                </a:cubicBezTo>
                <a:cubicBezTo>
                  <a:pt x="3154841" y="4865439"/>
                  <a:pt x="3136936" y="4864109"/>
                  <a:pt x="3119030" y="4861447"/>
                </a:cubicBezTo>
                <a:cubicBezTo>
                  <a:pt x="3114553" y="4860116"/>
                  <a:pt x="3105601" y="4861447"/>
                  <a:pt x="3096647" y="4861447"/>
                </a:cubicBezTo>
                <a:cubicBezTo>
                  <a:pt x="3092170" y="4861447"/>
                  <a:pt x="3092170" y="4864109"/>
                  <a:pt x="3087695" y="4865439"/>
                </a:cubicBezTo>
                <a:cubicBezTo>
                  <a:pt x="3078741" y="4868102"/>
                  <a:pt x="3087695" y="4869432"/>
                  <a:pt x="3092170" y="4872094"/>
                </a:cubicBezTo>
                <a:cubicBezTo>
                  <a:pt x="3096647" y="4874755"/>
                  <a:pt x="3110076" y="4874755"/>
                  <a:pt x="3119030" y="4877418"/>
                </a:cubicBezTo>
                <a:cubicBezTo>
                  <a:pt x="3123506" y="4878748"/>
                  <a:pt x="3123506" y="4878748"/>
                  <a:pt x="3123506" y="4880079"/>
                </a:cubicBezTo>
                <a:cubicBezTo>
                  <a:pt x="3123506" y="4881410"/>
                  <a:pt x="3119030" y="4881410"/>
                  <a:pt x="3114553" y="4881410"/>
                </a:cubicBezTo>
                <a:cubicBezTo>
                  <a:pt x="3101124" y="4881410"/>
                  <a:pt x="3083218" y="4882741"/>
                  <a:pt x="3069789" y="4880079"/>
                </a:cubicBezTo>
                <a:cubicBezTo>
                  <a:pt x="3069789" y="4878748"/>
                  <a:pt x="3065312" y="4880079"/>
                  <a:pt x="3065312" y="4880079"/>
                </a:cubicBezTo>
                <a:cubicBezTo>
                  <a:pt x="3056359" y="4881410"/>
                  <a:pt x="3065312" y="4881410"/>
                  <a:pt x="3065312" y="4882741"/>
                </a:cubicBezTo>
                <a:cubicBezTo>
                  <a:pt x="3069789" y="4884072"/>
                  <a:pt x="3069789" y="4886734"/>
                  <a:pt x="3060835" y="4886734"/>
                </a:cubicBezTo>
                <a:cubicBezTo>
                  <a:pt x="3051883" y="4886734"/>
                  <a:pt x="3042929" y="4886734"/>
                  <a:pt x="3029500" y="4886734"/>
                </a:cubicBezTo>
                <a:cubicBezTo>
                  <a:pt x="3042929" y="4889395"/>
                  <a:pt x="3056359" y="4889395"/>
                  <a:pt x="3069789" y="4890727"/>
                </a:cubicBezTo>
                <a:cubicBezTo>
                  <a:pt x="3078741" y="4892057"/>
                  <a:pt x="3078741" y="4893388"/>
                  <a:pt x="3074265" y="4894719"/>
                </a:cubicBezTo>
                <a:cubicBezTo>
                  <a:pt x="3069789" y="4900043"/>
                  <a:pt x="3069789" y="4901373"/>
                  <a:pt x="3087695" y="4902704"/>
                </a:cubicBezTo>
                <a:cubicBezTo>
                  <a:pt x="3092170" y="4902704"/>
                  <a:pt x="3101124" y="4902704"/>
                  <a:pt x="3105601" y="4902704"/>
                </a:cubicBezTo>
                <a:cubicBezTo>
                  <a:pt x="3105601" y="4904035"/>
                  <a:pt x="3105601" y="4904035"/>
                  <a:pt x="3105601" y="4905366"/>
                </a:cubicBezTo>
                <a:cubicBezTo>
                  <a:pt x="3105601" y="4905366"/>
                  <a:pt x="3105601" y="4906696"/>
                  <a:pt x="3105601" y="4906696"/>
                </a:cubicBezTo>
                <a:cubicBezTo>
                  <a:pt x="3074265" y="4905366"/>
                  <a:pt x="3051883" y="4912021"/>
                  <a:pt x="3020548" y="4912021"/>
                </a:cubicBezTo>
                <a:cubicBezTo>
                  <a:pt x="3002642" y="4912021"/>
                  <a:pt x="2984736" y="4914682"/>
                  <a:pt x="2966829" y="4918675"/>
                </a:cubicBezTo>
                <a:cubicBezTo>
                  <a:pt x="2966829" y="4920005"/>
                  <a:pt x="2957877" y="4920005"/>
                  <a:pt x="2957877" y="4921337"/>
                </a:cubicBezTo>
                <a:cubicBezTo>
                  <a:pt x="2957877" y="4923998"/>
                  <a:pt x="2966829" y="4923998"/>
                  <a:pt x="2971306" y="4923998"/>
                </a:cubicBezTo>
                <a:cubicBezTo>
                  <a:pt x="2984736" y="4923998"/>
                  <a:pt x="2998165" y="4923998"/>
                  <a:pt x="3011594" y="4923998"/>
                </a:cubicBezTo>
                <a:cubicBezTo>
                  <a:pt x="3016071" y="4923998"/>
                  <a:pt x="3020548" y="4923998"/>
                  <a:pt x="3020548" y="4925330"/>
                </a:cubicBezTo>
                <a:cubicBezTo>
                  <a:pt x="3020548" y="4926660"/>
                  <a:pt x="3020548" y="4927991"/>
                  <a:pt x="3016071" y="4927991"/>
                </a:cubicBezTo>
                <a:cubicBezTo>
                  <a:pt x="3007118" y="4927991"/>
                  <a:pt x="3002642" y="4930653"/>
                  <a:pt x="2989212" y="4930653"/>
                </a:cubicBezTo>
                <a:cubicBezTo>
                  <a:pt x="2975783" y="4930653"/>
                  <a:pt x="2962352" y="4930653"/>
                  <a:pt x="2948923" y="4930653"/>
                </a:cubicBezTo>
                <a:cubicBezTo>
                  <a:pt x="2939971" y="4931983"/>
                  <a:pt x="2944446" y="4934646"/>
                  <a:pt x="2944446" y="4935976"/>
                </a:cubicBezTo>
                <a:cubicBezTo>
                  <a:pt x="2944446" y="4937307"/>
                  <a:pt x="2944446" y="4938637"/>
                  <a:pt x="2944446" y="4938637"/>
                </a:cubicBezTo>
                <a:cubicBezTo>
                  <a:pt x="2971306" y="4939969"/>
                  <a:pt x="2984736" y="4946623"/>
                  <a:pt x="3011594" y="4946623"/>
                </a:cubicBezTo>
                <a:cubicBezTo>
                  <a:pt x="3065312" y="4946623"/>
                  <a:pt x="3114553" y="4942630"/>
                  <a:pt x="3168271" y="4943962"/>
                </a:cubicBezTo>
                <a:cubicBezTo>
                  <a:pt x="3177224" y="4945292"/>
                  <a:pt x="3190653" y="4942630"/>
                  <a:pt x="3190653" y="4946623"/>
                </a:cubicBezTo>
                <a:cubicBezTo>
                  <a:pt x="3195130" y="4951946"/>
                  <a:pt x="3177224" y="4949285"/>
                  <a:pt x="3168271" y="4949285"/>
                </a:cubicBezTo>
                <a:lnTo>
                  <a:pt x="3119174" y="4951717"/>
                </a:lnTo>
                <a:lnTo>
                  <a:pt x="1811276" y="4951717"/>
                </a:lnTo>
                <a:lnTo>
                  <a:pt x="1861564" y="4948267"/>
                </a:lnTo>
                <a:cubicBezTo>
                  <a:pt x="1910806" y="4940283"/>
                  <a:pt x="1964524" y="4936290"/>
                  <a:pt x="2018242" y="4936290"/>
                </a:cubicBezTo>
                <a:cubicBezTo>
                  <a:pt x="2049577" y="4936290"/>
                  <a:pt x="2076435" y="4936290"/>
                  <a:pt x="2107771" y="4936290"/>
                </a:cubicBezTo>
                <a:cubicBezTo>
                  <a:pt x="2112247" y="4936290"/>
                  <a:pt x="2121200" y="4937620"/>
                  <a:pt x="2125677" y="4934958"/>
                </a:cubicBezTo>
                <a:cubicBezTo>
                  <a:pt x="2130153" y="4932297"/>
                  <a:pt x="2121200" y="4929635"/>
                  <a:pt x="2116724" y="4929635"/>
                </a:cubicBezTo>
                <a:cubicBezTo>
                  <a:pt x="2098818" y="4928304"/>
                  <a:pt x="2085389" y="4925642"/>
                  <a:pt x="2067483" y="4924311"/>
                </a:cubicBezTo>
                <a:cubicBezTo>
                  <a:pt x="2045100" y="4922981"/>
                  <a:pt x="2022717" y="4922981"/>
                  <a:pt x="2000336" y="4918988"/>
                </a:cubicBezTo>
                <a:cubicBezTo>
                  <a:pt x="2009288" y="4917658"/>
                  <a:pt x="2009288" y="4914995"/>
                  <a:pt x="2018242" y="4914995"/>
                </a:cubicBezTo>
                <a:cubicBezTo>
                  <a:pt x="2036147" y="4914995"/>
                  <a:pt x="2049577" y="4911003"/>
                  <a:pt x="2063006" y="4909672"/>
                </a:cubicBezTo>
                <a:cubicBezTo>
                  <a:pt x="2067483" y="4909672"/>
                  <a:pt x="2071959" y="4907010"/>
                  <a:pt x="2071959" y="4905679"/>
                </a:cubicBezTo>
                <a:cubicBezTo>
                  <a:pt x="2067483" y="4903017"/>
                  <a:pt x="2063006" y="4904349"/>
                  <a:pt x="2058529" y="4904349"/>
                </a:cubicBezTo>
                <a:cubicBezTo>
                  <a:pt x="2054054" y="4904349"/>
                  <a:pt x="2049577" y="4904349"/>
                  <a:pt x="2040623" y="4904349"/>
                </a:cubicBezTo>
                <a:cubicBezTo>
                  <a:pt x="2018242" y="4901687"/>
                  <a:pt x="1995859" y="4907010"/>
                  <a:pt x="1969000" y="4905679"/>
                </a:cubicBezTo>
                <a:cubicBezTo>
                  <a:pt x="1955570" y="4905679"/>
                  <a:pt x="1937665" y="4905679"/>
                  <a:pt x="1924235" y="4905679"/>
                </a:cubicBezTo>
                <a:cubicBezTo>
                  <a:pt x="1910806" y="4907010"/>
                  <a:pt x="1901853" y="4903017"/>
                  <a:pt x="1883947" y="4903017"/>
                </a:cubicBezTo>
                <a:cubicBezTo>
                  <a:pt x="1839183" y="4905679"/>
                  <a:pt x="1794417" y="4900356"/>
                  <a:pt x="1749652" y="4901687"/>
                </a:cubicBezTo>
                <a:cubicBezTo>
                  <a:pt x="1745176" y="4901687"/>
                  <a:pt x="1740700" y="4901687"/>
                  <a:pt x="1736223" y="4900356"/>
                </a:cubicBezTo>
                <a:cubicBezTo>
                  <a:pt x="1731746" y="4899024"/>
                  <a:pt x="1727271" y="4899024"/>
                  <a:pt x="1727271" y="4899024"/>
                </a:cubicBezTo>
                <a:cubicBezTo>
                  <a:pt x="1709365" y="4903017"/>
                  <a:pt x="1691459" y="4901687"/>
                  <a:pt x="1673553" y="4904349"/>
                </a:cubicBezTo>
                <a:cubicBezTo>
                  <a:pt x="1662361" y="4905679"/>
                  <a:pt x="1651170" y="4906677"/>
                  <a:pt x="1640539" y="4906510"/>
                </a:cubicBezTo>
                <a:lnTo>
                  <a:pt x="1615794" y="4902485"/>
                </a:lnTo>
                <a:lnTo>
                  <a:pt x="1615535" y="4902516"/>
                </a:lnTo>
                <a:cubicBezTo>
                  <a:pt x="1606582" y="4902516"/>
                  <a:pt x="1606582" y="4905179"/>
                  <a:pt x="1597629" y="4906509"/>
                </a:cubicBezTo>
                <a:cubicBezTo>
                  <a:pt x="1620011" y="4910502"/>
                  <a:pt x="1642394" y="4910502"/>
                  <a:pt x="1664777" y="4911832"/>
                </a:cubicBezTo>
                <a:lnTo>
                  <a:pt x="1704893" y="4916169"/>
                </a:lnTo>
                <a:lnTo>
                  <a:pt x="1718317" y="4914995"/>
                </a:lnTo>
                <a:cubicBezTo>
                  <a:pt x="1722794" y="4913665"/>
                  <a:pt x="1740700" y="4914995"/>
                  <a:pt x="1749652" y="4916326"/>
                </a:cubicBezTo>
                <a:cubicBezTo>
                  <a:pt x="1776512" y="4920319"/>
                  <a:pt x="1798894" y="4920319"/>
                  <a:pt x="1825752" y="4920319"/>
                </a:cubicBezTo>
                <a:cubicBezTo>
                  <a:pt x="1839183" y="4920319"/>
                  <a:pt x="1857089" y="4918988"/>
                  <a:pt x="1870518" y="4921649"/>
                </a:cubicBezTo>
                <a:cubicBezTo>
                  <a:pt x="1874993" y="4922981"/>
                  <a:pt x="1879470" y="4922981"/>
                  <a:pt x="1883947" y="4920319"/>
                </a:cubicBezTo>
                <a:cubicBezTo>
                  <a:pt x="1892901" y="4912333"/>
                  <a:pt x="1901853" y="4912333"/>
                  <a:pt x="1928712" y="4914995"/>
                </a:cubicBezTo>
                <a:cubicBezTo>
                  <a:pt x="1933188" y="4916326"/>
                  <a:pt x="1942141" y="4916326"/>
                  <a:pt x="1946618" y="4918988"/>
                </a:cubicBezTo>
                <a:cubicBezTo>
                  <a:pt x="1933188" y="4925642"/>
                  <a:pt x="1910806" y="4926974"/>
                  <a:pt x="1883947" y="4926974"/>
                </a:cubicBezTo>
                <a:cubicBezTo>
                  <a:pt x="1803371" y="4926974"/>
                  <a:pt x="1718317" y="4926974"/>
                  <a:pt x="1637741" y="4926974"/>
                </a:cubicBezTo>
                <a:cubicBezTo>
                  <a:pt x="1610882" y="4926974"/>
                  <a:pt x="1588499" y="4930966"/>
                  <a:pt x="1561641" y="4929635"/>
                </a:cubicBezTo>
                <a:cubicBezTo>
                  <a:pt x="1557164" y="4929635"/>
                  <a:pt x="1552687" y="4932297"/>
                  <a:pt x="1548212" y="4932297"/>
                </a:cubicBezTo>
                <a:cubicBezTo>
                  <a:pt x="1543735" y="4930966"/>
                  <a:pt x="1543735" y="4933628"/>
                  <a:pt x="1543735" y="4934958"/>
                </a:cubicBezTo>
                <a:cubicBezTo>
                  <a:pt x="1543735" y="4934958"/>
                  <a:pt x="1543735" y="4936290"/>
                  <a:pt x="1548212" y="4936290"/>
                </a:cubicBezTo>
                <a:cubicBezTo>
                  <a:pt x="1557164" y="4936290"/>
                  <a:pt x="1561641" y="4934958"/>
                  <a:pt x="1566117" y="4937620"/>
                </a:cubicBezTo>
                <a:cubicBezTo>
                  <a:pt x="1561641" y="4937620"/>
                  <a:pt x="1561641" y="4938951"/>
                  <a:pt x="1561641" y="4938951"/>
                </a:cubicBezTo>
                <a:cubicBezTo>
                  <a:pt x="1528067" y="4938286"/>
                  <a:pt x="1495613" y="4938618"/>
                  <a:pt x="1463158" y="4938618"/>
                </a:cubicBezTo>
                <a:lnTo>
                  <a:pt x="1429279" y="4937817"/>
                </a:lnTo>
                <a:lnTo>
                  <a:pt x="1400664" y="4939781"/>
                </a:lnTo>
                <a:cubicBezTo>
                  <a:pt x="1382758" y="4941112"/>
                  <a:pt x="1360375" y="4939781"/>
                  <a:pt x="1337994" y="4938450"/>
                </a:cubicBezTo>
                <a:cubicBezTo>
                  <a:pt x="1320088" y="4935788"/>
                  <a:pt x="1293229" y="4934457"/>
                  <a:pt x="1270847" y="4934457"/>
                </a:cubicBezTo>
                <a:cubicBezTo>
                  <a:pt x="1235034" y="4935788"/>
                  <a:pt x="1199222" y="4933127"/>
                  <a:pt x="1163410" y="4937120"/>
                </a:cubicBezTo>
                <a:cubicBezTo>
                  <a:pt x="1158935" y="4938450"/>
                  <a:pt x="1154458" y="4938450"/>
                  <a:pt x="1149981" y="4937120"/>
                </a:cubicBezTo>
                <a:cubicBezTo>
                  <a:pt x="1114170" y="4933127"/>
                  <a:pt x="1078358" y="4935788"/>
                  <a:pt x="1042546" y="4935788"/>
                </a:cubicBezTo>
                <a:cubicBezTo>
                  <a:pt x="1002257" y="4934457"/>
                  <a:pt x="966446" y="4933127"/>
                  <a:pt x="926158" y="4935788"/>
                </a:cubicBezTo>
                <a:cubicBezTo>
                  <a:pt x="894822" y="4937120"/>
                  <a:pt x="863487" y="4937120"/>
                  <a:pt x="832152" y="4937120"/>
                </a:cubicBezTo>
                <a:cubicBezTo>
                  <a:pt x="823198" y="4937120"/>
                  <a:pt x="818723" y="4938450"/>
                  <a:pt x="814246" y="4941112"/>
                </a:cubicBezTo>
                <a:cubicBezTo>
                  <a:pt x="809769" y="4942443"/>
                  <a:pt x="814246" y="4943773"/>
                  <a:pt x="818723" y="4945104"/>
                </a:cubicBezTo>
                <a:cubicBezTo>
                  <a:pt x="827675" y="4945104"/>
                  <a:pt x="836629" y="4945104"/>
                  <a:pt x="845581" y="4946436"/>
                </a:cubicBezTo>
                <a:cubicBezTo>
                  <a:pt x="841104" y="4947766"/>
                  <a:pt x="836629" y="4949097"/>
                  <a:pt x="832152" y="4949097"/>
                </a:cubicBezTo>
                <a:cubicBezTo>
                  <a:pt x="814246" y="4947766"/>
                  <a:pt x="796340" y="4954421"/>
                  <a:pt x="773958" y="4949097"/>
                </a:cubicBezTo>
                <a:cubicBezTo>
                  <a:pt x="773958" y="4949097"/>
                  <a:pt x="769481" y="4949097"/>
                  <a:pt x="769481" y="4949097"/>
                </a:cubicBezTo>
                <a:cubicBezTo>
                  <a:pt x="738146" y="4950428"/>
                  <a:pt x="711286" y="4945104"/>
                  <a:pt x="679951" y="4946436"/>
                </a:cubicBezTo>
                <a:cubicBezTo>
                  <a:pt x="679951" y="4942443"/>
                  <a:pt x="679951" y="4939781"/>
                  <a:pt x="679951" y="4935788"/>
                </a:cubicBezTo>
                <a:cubicBezTo>
                  <a:pt x="670999" y="4934457"/>
                  <a:pt x="666522" y="4935788"/>
                  <a:pt x="657570" y="4935788"/>
                </a:cubicBezTo>
                <a:cubicBezTo>
                  <a:pt x="657570" y="4933127"/>
                  <a:pt x="653093" y="4933127"/>
                  <a:pt x="648616" y="4931796"/>
                </a:cubicBezTo>
                <a:lnTo>
                  <a:pt x="640986" y="4931342"/>
                </a:lnTo>
                <a:lnTo>
                  <a:pt x="637031" y="4936376"/>
                </a:lnTo>
                <a:lnTo>
                  <a:pt x="635764" y="4937334"/>
                </a:lnTo>
                <a:lnTo>
                  <a:pt x="638544" y="4937452"/>
                </a:lnTo>
                <a:cubicBezTo>
                  <a:pt x="640783" y="4937785"/>
                  <a:pt x="641901" y="4938450"/>
                  <a:pt x="639664" y="4939781"/>
                </a:cubicBezTo>
                <a:cubicBezTo>
                  <a:pt x="639664" y="4939781"/>
                  <a:pt x="635187" y="4939781"/>
                  <a:pt x="635187" y="4939781"/>
                </a:cubicBezTo>
                <a:lnTo>
                  <a:pt x="632240" y="4940000"/>
                </a:lnTo>
                <a:lnTo>
                  <a:pt x="627700" y="4943435"/>
                </a:lnTo>
                <a:lnTo>
                  <a:pt x="635187" y="4945104"/>
                </a:lnTo>
                <a:cubicBezTo>
                  <a:pt x="644140" y="4950428"/>
                  <a:pt x="644140" y="4951759"/>
                  <a:pt x="630710" y="4951759"/>
                </a:cubicBezTo>
                <a:lnTo>
                  <a:pt x="608259" y="4952592"/>
                </a:lnTo>
                <a:lnTo>
                  <a:pt x="606716" y="4954979"/>
                </a:lnTo>
                <a:lnTo>
                  <a:pt x="604876" y="4961075"/>
                </a:lnTo>
                <a:lnTo>
                  <a:pt x="697857" y="4961075"/>
                </a:lnTo>
                <a:cubicBezTo>
                  <a:pt x="706811" y="4961075"/>
                  <a:pt x="715763" y="4961075"/>
                  <a:pt x="720240" y="4959744"/>
                </a:cubicBezTo>
                <a:cubicBezTo>
                  <a:pt x="729192" y="4956417"/>
                  <a:pt x="739264" y="4955752"/>
                  <a:pt x="749897" y="4955752"/>
                </a:cubicBezTo>
                <a:cubicBezTo>
                  <a:pt x="760528" y="4955752"/>
                  <a:pt x="771719" y="4956417"/>
                  <a:pt x="782911" y="4955752"/>
                </a:cubicBezTo>
                <a:cubicBezTo>
                  <a:pt x="796340" y="4955752"/>
                  <a:pt x="809769" y="4959744"/>
                  <a:pt x="832152" y="4962405"/>
                </a:cubicBezTo>
                <a:cubicBezTo>
                  <a:pt x="791863" y="4962405"/>
                  <a:pt x="765005" y="4963737"/>
                  <a:pt x="738146" y="4965068"/>
                </a:cubicBezTo>
                <a:cubicBezTo>
                  <a:pt x="704572" y="4967063"/>
                  <a:pt x="670999" y="4967396"/>
                  <a:pt x="636865" y="4967396"/>
                </a:cubicBezTo>
                <a:lnTo>
                  <a:pt x="608550" y="4967487"/>
                </a:lnTo>
                <a:lnTo>
                  <a:pt x="612072" y="4969539"/>
                </a:lnTo>
                <a:lnTo>
                  <a:pt x="606849" y="4979267"/>
                </a:lnTo>
                <a:lnTo>
                  <a:pt x="612805" y="4981039"/>
                </a:lnTo>
                <a:cubicBezTo>
                  <a:pt x="639664" y="4974384"/>
                  <a:pt x="670999" y="4975714"/>
                  <a:pt x="702334" y="4973053"/>
                </a:cubicBezTo>
                <a:cubicBezTo>
                  <a:pt x="711286" y="4971722"/>
                  <a:pt x="720240" y="4974384"/>
                  <a:pt x="733669" y="4974384"/>
                </a:cubicBezTo>
                <a:cubicBezTo>
                  <a:pt x="769481" y="4974384"/>
                  <a:pt x="805293" y="4974384"/>
                  <a:pt x="841104" y="4974384"/>
                </a:cubicBezTo>
                <a:cubicBezTo>
                  <a:pt x="867964" y="4974384"/>
                  <a:pt x="890346" y="4978377"/>
                  <a:pt x="917205" y="4977046"/>
                </a:cubicBezTo>
                <a:cubicBezTo>
                  <a:pt x="944064" y="4975714"/>
                  <a:pt x="970923" y="4977046"/>
                  <a:pt x="997782" y="4977046"/>
                </a:cubicBezTo>
                <a:cubicBezTo>
                  <a:pt x="1024640" y="4977046"/>
                  <a:pt x="1051500" y="4977046"/>
                  <a:pt x="1078358" y="4977046"/>
                </a:cubicBezTo>
                <a:cubicBezTo>
                  <a:pt x="1073881" y="4979707"/>
                  <a:pt x="1064929" y="4982369"/>
                  <a:pt x="1055975" y="4981039"/>
                </a:cubicBezTo>
                <a:cubicBezTo>
                  <a:pt x="1033593" y="4981039"/>
                  <a:pt x="1011211" y="4981039"/>
                  <a:pt x="984352" y="4981039"/>
                </a:cubicBezTo>
                <a:cubicBezTo>
                  <a:pt x="979876" y="4981039"/>
                  <a:pt x="975399" y="4981039"/>
                  <a:pt x="966446" y="4982369"/>
                </a:cubicBezTo>
                <a:cubicBezTo>
                  <a:pt x="975399" y="4991685"/>
                  <a:pt x="997782" y="4997009"/>
                  <a:pt x="1020163" y="5002332"/>
                </a:cubicBezTo>
                <a:cubicBezTo>
                  <a:pt x="1024640" y="5003664"/>
                  <a:pt x="1033593" y="5004994"/>
                  <a:pt x="1042546" y="5004994"/>
                </a:cubicBezTo>
                <a:cubicBezTo>
                  <a:pt x="1051500" y="5004994"/>
                  <a:pt x="1064929" y="5004994"/>
                  <a:pt x="1078358" y="5006325"/>
                </a:cubicBezTo>
                <a:cubicBezTo>
                  <a:pt x="1082834" y="5007656"/>
                  <a:pt x="1091787" y="5007656"/>
                  <a:pt x="1100740" y="5006325"/>
                </a:cubicBezTo>
                <a:cubicBezTo>
                  <a:pt x="1105217" y="5003664"/>
                  <a:pt x="1114170" y="5004994"/>
                  <a:pt x="1118646" y="5004994"/>
                </a:cubicBezTo>
                <a:cubicBezTo>
                  <a:pt x="1127599" y="5004994"/>
                  <a:pt x="1132076" y="5003664"/>
                  <a:pt x="1132076" y="5006325"/>
                </a:cubicBezTo>
                <a:cubicBezTo>
                  <a:pt x="1132076" y="5008987"/>
                  <a:pt x="1127599" y="5008987"/>
                  <a:pt x="1118646" y="5008987"/>
                </a:cubicBezTo>
                <a:cubicBezTo>
                  <a:pt x="1105217" y="5008987"/>
                  <a:pt x="1091787" y="5008987"/>
                  <a:pt x="1082834" y="5008987"/>
                </a:cubicBezTo>
                <a:lnTo>
                  <a:pt x="1072428" y="5015175"/>
                </a:lnTo>
                <a:lnTo>
                  <a:pt x="1076970" y="5014161"/>
                </a:lnTo>
                <a:cubicBezTo>
                  <a:pt x="1076970" y="5011500"/>
                  <a:pt x="1081446" y="5011500"/>
                  <a:pt x="1090400" y="5011500"/>
                </a:cubicBezTo>
                <a:cubicBezTo>
                  <a:pt x="1130687" y="5011500"/>
                  <a:pt x="1170976" y="5015493"/>
                  <a:pt x="1215741" y="5014161"/>
                </a:cubicBezTo>
                <a:cubicBezTo>
                  <a:pt x="1215741" y="5014161"/>
                  <a:pt x="1220217" y="5014161"/>
                  <a:pt x="1220217" y="5014161"/>
                </a:cubicBezTo>
                <a:cubicBezTo>
                  <a:pt x="1247076" y="5019486"/>
                  <a:pt x="1273934" y="5018154"/>
                  <a:pt x="1300794" y="5018154"/>
                </a:cubicBezTo>
                <a:cubicBezTo>
                  <a:pt x="1314223" y="5018154"/>
                  <a:pt x="1323176" y="5018154"/>
                  <a:pt x="1327652" y="5014161"/>
                </a:cubicBezTo>
                <a:cubicBezTo>
                  <a:pt x="1332129" y="5011500"/>
                  <a:pt x="1341082" y="5010168"/>
                  <a:pt x="1350035" y="5012831"/>
                </a:cubicBezTo>
                <a:cubicBezTo>
                  <a:pt x="1358988" y="5016823"/>
                  <a:pt x="1372417" y="5018154"/>
                  <a:pt x="1385846" y="5015493"/>
                </a:cubicBezTo>
                <a:lnTo>
                  <a:pt x="1434639" y="5014174"/>
                </a:lnTo>
                <a:lnTo>
                  <a:pt x="1418570" y="5012980"/>
                </a:lnTo>
                <a:cubicBezTo>
                  <a:pt x="1409617" y="5010317"/>
                  <a:pt x="1414094" y="5004994"/>
                  <a:pt x="1396188" y="5006325"/>
                </a:cubicBezTo>
                <a:cubicBezTo>
                  <a:pt x="1382758" y="5007656"/>
                  <a:pt x="1373806" y="5003664"/>
                  <a:pt x="1360375" y="5004994"/>
                </a:cubicBezTo>
                <a:cubicBezTo>
                  <a:pt x="1351423" y="5004994"/>
                  <a:pt x="1337994" y="5003664"/>
                  <a:pt x="1329040" y="5006325"/>
                </a:cubicBezTo>
                <a:cubicBezTo>
                  <a:pt x="1324565" y="5007656"/>
                  <a:pt x="1320088" y="5006325"/>
                  <a:pt x="1311134" y="5006325"/>
                </a:cubicBezTo>
                <a:cubicBezTo>
                  <a:pt x="1315611" y="5003664"/>
                  <a:pt x="1324565" y="5002332"/>
                  <a:pt x="1324565" y="5001001"/>
                </a:cubicBezTo>
                <a:cubicBezTo>
                  <a:pt x="1329040" y="4998339"/>
                  <a:pt x="1324565" y="4995678"/>
                  <a:pt x="1315611" y="4995678"/>
                </a:cubicBezTo>
                <a:cubicBezTo>
                  <a:pt x="1306659" y="4995678"/>
                  <a:pt x="1293229" y="4995678"/>
                  <a:pt x="1293229" y="4991685"/>
                </a:cubicBezTo>
                <a:cubicBezTo>
                  <a:pt x="1293229" y="4990355"/>
                  <a:pt x="1284276" y="4990355"/>
                  <a:pt x="1279799" y="4990355"/>
                </a:cubicBezTo>
                <a:cubicBezTo>
                  <a:pt x="1257417" y="4994348"/>
                  <a:pt x="1235034" y="4989023"/>
                  <a:pt x="1217128" y="4989023"/>
                </a:cubicBezTo>
                <a:cubicBezTo>
                  <a:pt x="1212653" y="4987693"/>
                  <a:pt x="1208176" y="4987693"/>
                  <a:pt x="1208176" y="4986362"/>
                </a:cubicBezTo>
                <a:cubicBezTo>
                  <a:pt x="1208176" y="4985030"/>
                  <a:pt x="1212653" y="4983700"/>
                  <a:pt x="1217128" y="4983700"/>
                </a:cubicBezTo>
                <a:cubicBezTo>
                  <a:pt x="1239511" y="4981039"/>
                  <a:pt x="1261893" y="4978377"/>
                  <a:pt x="1279799" y="4973053"/>
                </a:cubicBezTo>
                <a:cubicBezTo>
                  <a:pt x="1288753" y="4971722"/>
                  <a:pt x="1293229" y="4974384"/>
                  <a:pt x="1293229" y="4975714"/>
                </a:cubicBezTo>
                <a:cubicBezTo>
                  <a:pt x="1293229" y="4979707"/>
                  <a:pt x="1297705" y="4982369"/>
                  <a:pt x="1311134" y="4985030"/>
                </a:cubicBezTo>
                <a:cubicBezTo>
                  <a:pt x="1315611" y="4986362"/>
                  <a:pt x="1320088" y="4986362"/>
                  <a:pt x="1324565" y="4986362"/>
                </a:cubicBezTo>
                <a:cubicBezTo>
                  <a:pt x="1337994" y="4982369"/>
                  <a:pt x="1360375" y="4985030"/>
                  <a:pt x="1373806" y="4982369"/>
                </a:cubicBezTo>
                <a:cubicBezTo>
                  <a:pt x="1382758" y="4981039"/>
                  <a:pt x="1391711" y="4981039"/>
                  <a:pt x="1405141" y="4981039"/>
                </a:cubicBezTo>
                <a:cubicBezTo>
                  <a:pt x="1414094" y="4981039"/>
                  <a:pt x="1418570" y="4985030"/>
                  <a:pt x="1423046" y="4987693"/>
                </a:cubicBezTo>
                <a:cubicBezTo>
                  <a:pt x="1432000" y="4991685"/>
                  <a:pt x="1449906" y="4993016"/>
                  <a:pt x="1458858" y="4987693"/>
                </a:cubicBezTo>
                <a:cubicBezTo>
                  <a:pt x="1458858" y="4985030"/>
                  <a:pt x="1463335" y="4983700"/>
                  <a:pt x="1467812" y="4981039"/>
                </a:cubicBezTo>
                <a:cubicBezTo>
                  <a:pt x="1467812" y="4978377"/>
                  <a:pt x="1476764" y="4977046"/>
                  <a:pt x="1490194" y="4977046"/>
                </a:cubicBezTo>
                <a:cubicBezTo>
                  <a:pt x="1499147" y="4977046"/>
                  <a:pt x="1508099" y="4977046"/>
                  <a:pt x="1517053" y="4974384"/>
                </a:cubicBezTo>
                <a:cubicBezTo>
                  <a:pt x="1530482" y="4973053"/>
                  <a:pt x="1543911" y="4975714"/>
                  <a:pt x="1552864" y="4979707"/>
                </a:cubicBezTo>
                <a:cubicBezTo>
                  <a:pt x="1566294" y="4987693"/>
                  <a:pt x="1593153" y="4987693"/>
                  <a:pt x="1615535" y="4990355"/>
                </a:cubicBezTo>
                <a:cubicBezTo>
                  <a:pt x="1624488" y="4991685"/>
                  <a:pt x="1633440" y="4989023"/>
                  <a:pt x="1646871" y="4987693"/>
                </a:cubicBezTo>
                <a:cubicBezTo>
                  <a:pt x="1660300" y="4987693"/>
                  <a:pt x="1673729" y="4985030"/>
                  <a:pt x="1682683" y="4982369"/>
                </a:cubicBezTo>
                <a:cubicBezTo>
                  <a:pt x="1709541" y="4977046"/>
                  <a:pt x="1714018" y="4977046"/>
                  <a:pt x="1731924" y="4983700"/>
                </a:cubicBezTo>
                <a:cubicBezTo>
                  <a:pt x="1736400" y="4983700"/>
                  <a:pt x="1736400" y="4986362"/>
                  <a:pt x="1740876" y="4987693"/>
                </a:cubicBezTo>
                <a:cubicBezTo>
                  <a:pt x="1767735" y="4981039"/>
                  <a:pt x="1790118" y="4981039"/>
                  <a:pt x="1816976" y="4981039"/>
                </a:cubicBezTo>
                <a:cubicBezTo>
                  <a:pt x="1834882" y="4981039"/>
                  <a:pt x="1848311" y="4981039"/>
                  <a:pt x="1866217" y="4981039"/>
                </a:cubicBezTo>
                <a:cubicBezTo>
                  <a:pt x="1902030" y="4982369"/>
                  <a:pt x="1937842" y="4978377"/>
                  <a:pt x="1978129" y="4979707"/>
                </a:cubicBezTo>
                <a:cubicBezTo>
                  <a:pt x="1991559" y="4979707"/>
                  <a:pt x="1996035" y="4974384"/>
                  <a:pt x="2009466" y="4978377"/>
                </a:cubicBezTo>
                <a:cubicBezTo>
                  <a:pt x="2022894" y="4981039"/>
                  <a:pt x="2036324" y="4978377"/>
                  <a:pt x="2045277" y="4979707"/>
                </a:cubicBezTo>
                <a:cubicBezTo>
                  <a:pt x="2058706" y="4979707"/>
                  <a:pt x="2072135" y="4979707"/>
                  <a:pt x="2085565" y="4979707"/>
                </a:cubicBezTo>
                <a:cubicBezTo>
                  <a:pt x="2094518" y="4982369"/>
                  <a:pt x="2085565" y="4985030"/>
                  <a:pt x="2090042" y="4987693"/>
                </a:cubicBezTo>
                <a:cubicBezTo>
                  <a:pt x="2103470" y="4993016"/>
                  <a:pt x="2121377" y="4994348"/>
                  <a:pt x="2143759" y="4991685"/>
                </a:cubicBezTo>
                <a:cubicBezTo>
                  <a:pt x="2148236" y="4991685"/>
                  <a:pt x="2148236" y="4990355"/>
                  <a:pt x="2157188" y="4990355"/>
                </a:cubicBezTo>
                <a:cubicBezTo>
                  <a:pt x="2161665" y="4990355"/>
                  <a:pt x="2166142" y="4991685"/>
                  <a:pt x="2166142" y="4994348"/>
                </a:cubicBezTo>
                <a:cubicBezTo>
                  <a:pt x="2166142" y="4995678"/>
                  <a:pt x="2166142" y="4998339"/>
                  <a:pt x="2157188" y="4998339"/>
                </a:cubicBezTo>
                <a:cubicBezTo>
                  <a:pt x="2143759" y="4997009"/>
                  <a:pt x="2130330" y="4998339"/>
                  <a:pt x="2121377" y="4997009"/>
                </a:cubicBezTo>
                <a:cubicBezTo>
                  <a:pt x="2103470" y="4997009"/>
                  <a:pt x="2094518" y="4999671"/>
                  <a:pt x="2081089" y="4999671"/>
                </a:cubicBezTo>
                <a:cubicBezTo>
                  <a:pt x="2072135" y="5001001"/>
                  <a:pt x="2067659" y="5004994"/>
                  <a:pt x="2067659" y="5007656"/>
                </a:cubicBezTo>
                <a:cubicBezTo>
                  <a:pt x="2058706" y="5011648"/>
                  <a:pt x="2058706" y="5012980"/>
                  <a:pt x="2045277" y="5010317"/>
                </a:cubicBezTo>
                <a:cubicBezTo>
                  <a:pt x="2027371" y="5008987"/>
                  <a:pt x="2009466" y="5007656"/>
                  <a:pt x="1991559" y="5004994"/>
                </a:cubicBezTo>
                <a:cubicBezTo>
                  <a:pt x="1987083" y="5003664"/>
                  <a:pt x="1978129" y="5004994"/>
                  <a:pt x="1969177" y="5004994"/>
                </a:cubicBezTo>
                <a:cubicBezTo>
                  <a:pt x="1964700" y="5004994"/>
                  <a:pt x="1964700" y="5007656"/>
                  <a:pt x="1960224" y="5008987"/>
                </a:cubicBezTo>
                <a:cubicBezTo>
                  <a:pt x="1951271" y="5011648"/>
                  <a:pt x="1960224" y="5012980"/>
                  <a:pt x="1964700" y="5015641"/>
                </a:cubicBezTo>
                <a:lnTo>
                  <a:pt x="1970665" y="5016823"/>
                </a:lnTo>
                <a:lnTo>
                  <a:pt x="1985694" y="5016823"/>
                </a:lnTo>
                <a:cubicBezTo>
                  <a:pt x="1999124" y="5016823"/>
                  <a:pt x="2008077" y="5016823"/>
                  <a:pt x="2017029" y="5019486"/>
                </a:cubicBezTo>
                <a:cubicBezTo>
                  <a:pt x="2039412" y="5024809"/>
                  <a:pt x="2052841" y="5024809"/>
                  <a:pt x="2079701" y="5019486"/>
                </a:cubicBezTo>
                <a:cubicBezTo>
                  <a:pt x="2093130" y="5016823"/>
                  <a:pt x="2111036" y="5015493"/>
                  <a:pt x="2128941" y="5014161"/>
                </a:cubicBezTo>
                <a:cubicBezTo>
                  <a:pt x="2146848" y="5012831"/>
                  <a:pt x="2164753" y="5016823"/>
                  <a:pt x="2187136" y="5016823"/>
                </a:cubicBezTo>
                <a:cubicBezTo>
                  <a:pt x="2187136" y="5016823"/>
                  <a:pt x="2191613" y="5018154"/>
                  <a:pt x="2191613" y="5019486"/>
                </a:cubicBezTo>
                <a:cubicBezTo>
                  <a:pt x="2200565" y="5020816"/>
                  <a:pt x="2205042" y="5022147"/>
                  <a:pt x="2209519" y="5023477"/>
                </a:cubicBezTo>
                <a:cubicBezTo>
                  <a:pt x="2227425" y="5028802"/>
                  <a:pt x="2245330" y="5028802"/>
                  <a:pt x="2267712" y="5024809"/>
                </a:cubicBezTo>
                <a:cubicBezTo>
                  <a:pt x="2272189" y="5023477"/>
                  <a:pt x="2276666" y="5022147"/>
                  <a:pt x="2281142" y="5020816"/>
                </a:cubicBezTo>
                <a:cubicBezTo>
                  <a:pt x="2285618" y="5018154"/>
                  <a:pt x="2321430" y="5011500"/>
                  <a:pt x="2325907" y="5011500"/>
                </a:cubicBezTo>
                <a:cubicBezTo>
                  <a:pt x="2339336" y="5014161"/>
                  <a:pt x="2343812" y="5008838"/>
                  <a:pt x="2357242" y="5010168"/>
                </a:cubicBezTo>
                <a:cubicBezTo>
                  <a:pt x="2379625" y="5011500"/>
                  <a:pt x="2397530" y="5016823"/>
                  <a:pt x="2424389" y="5016823"/>
                </a:cubicBezTo>
                <a:cubicBezTo>
                  <a:pt x="2428865" y="5016823"/>
                  <a:pt x="2428865" y="5018154"/>
                  <a:pt x="2428865" y="5019486"/>
                </a:cubicBezTo>
                <a:cubicBezTo>
                  <a:pt x="2442295" y="5022147"/>
                  <a:pt x="2455725" y="5026139"/>
                  <a:pt x="2469154" y="5024809"/>
                </a:cubicBezTo>
                <a:cubicBezTo>
                  <a:pt x="2482583" y="5024809"/>
                  <a:pt x="2500490" y="5023477"/>
                  <a:pt x="2509442" y="5018154"/>
                </a:cubicBezTo>
                <a:cubicBezTo>
                  <a:pt x="2509442" y="5016823"/>
                  <a:pt x="2585543" y="5008838"/>
                  <a:pt x="2590018" y="5010168"/>
                </a:cubicBezTo>
                <a:cubicBezTo>
                  <a:pt x="2612401" y="5014161"/>
                  <a:pt x="2643737" y="5014161"/>
                  <a:pt x="2666119" y="5019486"/>
                </a:cubicBezTo>
                <a:cubicBezTo>
                  <a:pt x="2679549" y="5023477"/>
                  <a:pt x="2697455" y="5024809"/>
                  <a:pt x="2710884" y="5020816"/>
                </a:cubicBezTo>
                <a:cubicBezTo>
                  <a:pt x="2728790" y="5016823"/>
                  <a:pt x="2751172" y="5015493"/>
                  <a:pt x="2773554" y="5016823"/>
                </a:cubicBezTo>
                <a:cubicBezTo>
                  <a:pt x="2782507" y="5016823"/>
                  <a:pt x="2795937" y="5016823"/>
                  <a:pt x="2809366" y="5016823"/>
                </a:cubicBezTo>
                <a:cubicBezTo>
                  <a:pt x="2818319" y="5016823"/>
                  <a:pt x="2822795" y="5016823"/>
                  <a:pt x="2827272" y="5018154"/>
                </a:cubicBezTo>
                <a:lnTo>
                  <a:pt x="2828932" y="5018243"/>
                </a:lnTo>
                <a:lnTo>
                  <a:pt x="2849564" y="5017222"/>
                </a:lnTo>
                <a:lnTo>
                  <a:pt x="4157463" y="5017222"/>
                </a:lnTo>
                <a:lnTo>
                  <a:pt x="4107175" y="5020672"/>
                </a:lnTo>
                <a:cubicBezTo>
                  <a:pt x="4057934" y="5028656"/>
                  <a:pt x="4004216" y="5032649"/>
                  <a:pt x="3950497" y="5032649"/>
                </a:cubicBezTo>
                <a:cubicBezTo>
                  <a:pt x="3919162" y="5032649"/>
                  <a:pt x="3892304" y="5032649"/>
                  <a:pt x="3860968" y="5032649"/>
                </a:cubicBezTo>
                <a:cubicBezTo>
                  <a:pt x="3856491" y="5032649"/>
                  <a:pt x="3847539" y="5031318"/>
                  <a:pt x="3843062" y="5033981"/>
                </a:cubicBezTo>
                <a:cubicBezTo>
                  <a:pt x="3838585" y="5036642"/>
                  <a:pt x="3847539" y="5039304"/>
                  <a:pt x="3852015" y="5039304"/>
                </a:cubicBezTo>
                <a:cubicBezTo>
                  <a:pt x="3869921" y="5040635"/>
                  <a:pt x="3883350" y="5043297"/>
                  <a:pt x="3901256" y="5044627"/>
                </a:cubicBezTo>
                <a:cubicBezTo>
                  <a:pt x="3923639" y="5045958"/>
                  <a:pt x="3946022" y="5045958"/>
                  <a:pt x="3968404" y="5049951"/>
                </a:cubicBezTo>
                <a:cubicBezTo>
                  <a:pt x="3959451" y="5051281"/>
                  <a:pt x="3959451" y="5053943"/>
                  <a:pt x="3950497" y="5053943"/>
                </a:cubicBezTo>
                <a:cubicBezTo>
                  <a:pt x="3932593" y="5053943"/>
                  <a:pt x="3919162" y="5057936"/>
                  <a:pt x="3905733" y="5059267"/>
                </a:cubicBezTo>
                <a:cubicBezTo>
                  <a:pt x="3901256" y="5059267"/>
                  <a:pt x="3896781" y="5061929"/>
                  <a:pt x="3896781" y="5063259"/>
                </a:cubicBezTo>
                <a:cubicBezTo>
                  <a:pt x="3901256" y="5065922"/>
                  <a:pt x="3905733" y="5064590"/>
                  <a:pt x="3910210" y="5064590"/>
                </a:cubicBezTo>
                <a:cubicBezTo>
                  <a:pt x="3914685" y="5064590"/>
                  <a:pt x="3919162" y="5064590"/>
                  <a:pt x="3928116" y="5064590"/>
                </a:cubicBezTo>
                <a:cubicBezTo>
                  <a:pt x="3950497" y="5067252"/>
                  <a:pt x="3972880" y="5061929"/>
                  <a:pt x="3999739" y="5063259"/>
                </a:cubicBezTo>
                <a:cubicBezTo>
                  <a:pt x="4013169" y="5063259"/>
                  <a:pt x="4031074" y="5063259"/>
                  <a:pt x="4044504" y="5063259"/>
                </a:cubicBezTo>
                <a:cubicBezTo>
                  <a:pt x="4057934" y="5061929"/>
                  <a:pt x="4066886" y="5065922"/>
                  <a:pt x="4084792" y="5065922"/>
                </a:cubicBezTo>
                <a:cubicBezTo>
                  <a:pt x="4129557" y="5063259"/>
                  <a:pt x="4174322" y="5068583"/>
                  <a:pt x="4219087" y="5067252"/>
                </a:cubicBezTo>
                <a:cubicBezTo>
                  <a:pt x="4223564" y="5067252"/>
                  <a:pt x="4228039" y="5067252"/>
                  <a:pt x="4232516" y="5068583"/>
                </a:cubicBezTo>
                <a:cubicBezTo>
                  <a:pt x="4236993" y="5069914"/>
                  <a:pt x="4241468" y="5069914"/>
                  <a:pt x="4241468" y="5069914"/>
                </a:cubicBezTo>
                <a:cubicBezTo>
                  <a:pt x="4259374" y="5065922"/>
                  <a:pt x="4277280" y="5067252"/>
                  <a:pt x="4295187" y="5064590"/>
                </a:cubicBezTo>
                <a:cubicBezTo>
                  <a:pt x="4317569" y="5061929"/>
                  <a:pt x="4339951" y="5060598"/>
                  <a:pt x="4357857" y="5067252"/>
                </a:cubicBezTo>
                <a:cubicBezTo>
                  <a:pt x="4362333" y="5067252"/>
                  <a:pt x="4362333" y="5067252"/>
                  <a:pt x="4366810" y="5067252"/>
                </a:cubicBezTo>
                <a:cubicBezTo>
                  <a:pt x="4384717" y="5067252"/>
                  <a:pt x="4402623" y="5068583"/>
                  <a:pt x="4416051" y="5067252"/>
                </a:cubicBezTo>
                <a:lnTo>
                  <a:pt x="4423798" y="5067636"/>
                </a:lnTo>
                <a:lnTo>
                  <a:pt x="4434871" y="5074219"/>
                </a:lnTo>
                <a:cubicBezTo>
                  <a:pt x="4430394" y="5075551"/>
                  <a:pt x="4430394" y="5076882"/>
                  <a:pt x="4439347" y="5078212"/>
                </a:cubicBezTo>
                <a:cubicBezTo>
                  <a:pt x="4452776" y="5079544"/>
                  <a:pt x="4466206" y="5079544"/>
                  <a:pt x="4479636" y="5082205"/>
                </a:cubicBezTo>
                <a:cubicBezTo>
                  <a:pt x="4466206" y="5082205"/>
                  <a:pt x="4457253" y="5082205"/>
                  <a:pt x="4448300" y="5082205"/>
                </a:cubicBezTo>
                <a:cubicBezTo>
                  <a:pt x="4439347" y="5082205"/>
                  <a:pt x="4439347" y="5084867"/>
                  <a:pt x="4443823" y="5086198"/>
                </a:cubicBezTo>
                <a:cubicBezTo>
                  <a:pt x="4443823" y="5087528"/>
                  <a:pt x="4452776" y="5087528"/>
                  <a:pt x="4443823" y="5088860"/>
                </a:cubicBezTo>
                <a:cubicBezTo>
                  <a:pt x="4443823" y="5088860"/>
                  <a:pt x="4439347" y="5090191"/>
                  <a:pt x="4439347" y="5088860"/>
                </a:cubicBezTo>
                <a:cubicBezTo>
                  <a:pt x="4425917" y="5086198"/>
                  <a:pt x="4408011" y="5087528"/>
                  <a:pt x="4394582" y="5087528"/>
                </a:cubicBezTo>
                <a:cubicBezTo>
                  <a:pt x="4390106" y="5087528"/>
                  <a:pt x="4385630" y="5087528"/>
                  <a:pt x="4385630" y="5088860"/>
                </a:cubicBezTo>
                <a:cubicBezTo>
                  <a:pt x="4385630" y="5090191"/>
                  <a:pt x="4385630" y="5090191"/>
                  <a:pt x="4390106" y="5091521"/>
                </a:cubicBezTo>
                <a:cubicBezTo>
                  <a:pt x="4399059" y="5094183"/>
                  <a:pt x="4412488" y="5094183"/>
                  <a:pt x="4416965" y="5096844"/>
                </a:cubicBezTo>
                <a:cubicBezTo>
                  <a:pt x="4421440" y="5099507"/>
                  <a:pt x="4430394" y="5100837"/>
                  <a:pt x="4421440" y="5103499"/>
                </a:cubicBezTo>
                <a:cubicBezTo>
                  <a:pt x="4416965" y="5104830"/>
                  <a:pt x="4416965" y="5107492"/>
                  <a:pt x="4412488" y="5107492"/>
                </a:cubicBezTo>
                <a:cubicBezTo>
                  <a:pt x="4403534" y="5107492"/>
                  <a:pt x="4394582" y="5108823"/>
                  <a:pt x="4390106" y="5107492"/>
                </a:cubicBezTo>
                <a:cubicBezTo>
                  <a:pt x="4372200" y="5104830"/>
                  <a:pt x="4354294" y="5103499"/>
                  <a:pt x="4336388" y="5102169"/>
                </a:cubicBezTo>
                <a:cubicBezTo>
                  <a:pt x="4322958" y="5099507"/>
                  <a:pt x="4322958" y="5100837"/>
                  <a:pt x="4314006" y="5104830"/>
                </a:cubicBezTo>
                <a:cubicBezTo>
                  <a:pt x="4314006" y="5107492"/>
                  <a:pt x="4309529" y="5111485"/>
                  <a:pt x="4300577" y="5112815"/>
                </a:cubicBezTo>
                <a:cubicBezTo>
                  <a:pt x="4287147" y="5112815"/>
                  <a:pt x="4278193" y="5115478"/>
                  <a:pt x="4260287" y="5115478"/>
                </a:cubicBezTo>
                <a:cubicBezTo>
                  <a:pt x="4251335" y="5114146"/>
                  <a:pt x="4237906" y="5115478"/>
                  <a:pt x="4224477" y="5114146"/>
                </a:cubicBezTo>
                <a:cubicBezTo>
                  <a:pt x="4215523" y="5114146"/>
                  <a:pt x="4215523" y="5116808"/>
                  <a:pt x="4215523" y="5118139"/>
                </a:cubicBezTo>
                <a:cubicBezTo>
                  <a:pt x="4215523" y="5120801"/>
                  <a:pt x="4220000" y="5122131"/>
                  <a:pt x="4224477" y="5122131"/>
                </a:cubicBezTo>
                <a:cubicBezTo>
                  <a:pt x="4233429" y="5122131"/>
                  <a:pt x="4233429" y="5120801"/>
                  <a:pt x="4237906" y="5120801"/>
                </a:cubicBezTo>
                <a:cubicBezTo>
                  <a:pt x="4260287" y="5118139"/>
                  <a:pt x="4278193" y="5119470"/>
                  <a:pt x="4291623" y="5124794"/>
                </a:cubicBezTo>
                <a:cubicBezTo>
                  <a:pt x="4296100" y="5127456"/>
                  <a:pt x="4287147" y="5130117"/>
                  <a:pt x="4296100" y="5132779"/>
                </a:cubicBezTo>
                <a:cubicBezTo>
                  <a:pt x="4309529" y="5132779"/>
                  <a:pt x="4322958" y="5132779"/>
                  <a:pt x="4336388" y="5132779"/>
                </a:cubicBezTo>
                <a:cubicBezTo>
                  <a:pt x="4345341" y="5134110"/>
                  <a:pt x="4358770" y="5131447"/>
                  <a:pt x="4372200" y="5134110"/>
                </a:cubicBezTo>
                <a:cubicBezTo>
                  <a:pt x="4385630" y="5138102"/>
                  <a:pt x="4390106" y="5132779"/>
                  <a:pt x="4403534" y="5132779"/>
                </a:cubicBezTo>
                <a:cubicBezTo>
                  <a:pt x="4443823" y="5134110"/>
                  <a:pt x="4479636" y="5130117"/>
                  <a:pt x="4515447" y="5131447"/>
                </a:cubicBezTo>
                <a:cubicBezTo>
                  <a:pt x="4533353" y="5131447"/>
                  <a:pt x="4546783" y="5131447"/>
                  <a:pt x="4564689" y="5131447"/>
                </a:cubicBezTo>
                <a:cubicBezTo>
                  <a:pt x="4591547" y="5131447"/>
                  <a:pt x="4613930" y="5131447"/>
                  <a:pt x="4640789" y="5124794"/>
                </a:cubicBezTo>
                <a:cubicBezTo>
                  <a:pt x="4645266" y="5126124"/>
                  <a:pt x="4645266" y="5128786"/>
                  <a:pt x="4649741" y="5128786"/>
                </a:cubicBezTo>
                <a:cubicBezTo>
                  <a:pt x="4667647" y="5135440"/>
                  <a:pt x="4672124" y="5135440"/>
                  <a:pt x="4698982" y="5130117"/>
                </a:cubicBezTo>
                <a:cubicBezTo>
                  <a:pt x="4707936" y="5127456"/>
                  <a:pt x="4721365" y="5124794"/>
                  <a:pt x="4734794" y="5124794"/>
                </a:cubicBezTo>
                <a:cubicBezTo>
                  <a:pt x="4748223" y="5123463"/>
                  <a:pt x="4757177" y="5120801"/>
                  <a:pt x="4766130" y="5122131"/>
                </a:cubicBezTo>
                <a:cubicBezTo>
                  <a:pt x="4788513" y="5124794"/>
                  <a:pt x="4815371" y="5124794"/>
                  <a:pt x="4828800" y="5132779"/>
                </a:cubicBezTo>
                <a:cubicBezTo>
                  <a:pt x="4837753" y="5136772"/>
                  <a:pt x="4851183" y="5139433"/>
                  <a:pt x="4864612" y="5138102"/>
                </a:cubicBezTo>
                <a:cubicBezTo>
                  <a:pt x="4873565" y="5135440"/>
                  <a:pt x="4882518" y="5135440"/>
                  <a:pt x="4891470" y="5135440"/>
                </a:cubicBezTo>
                <a:cubicBezTo>
                  <a:pt x="4904901" y="5135440"/>
                  <a:pt x="4913853" y="5134110"/>
                  <a:pt x="4913853" y="5131447"/>
                </a:cubicBezTo>
                <a:cubicBezTo>
                  <a:pt x="4918330" y="5128786"/>
                  <a:pt x="4922807" y="5127456"/>
                  <a:pt x="4922807" y="5124794"/>
                </a:cubicBezTo>
                <a:cubicBezTo>
                  <a:pt x="4931759" y="5119470"/>
                  <a:pt x="4949665" y="5120801"/>
                  <a:pt x="4958618" y="5124794"/>
                </a:cubicBezTo>
                <a:cubicBezTo>
                  <a:pt x="4963094" y="5127456"/>
                  <a:pt x="4967571" y="5131447"/>
                  <a:pt x="4976524" y="5131447"/>
                </a:cubicBezTo>
                <a:cubicBezTo>
                  <a:pt x="4989953" y="5131447"/>
                  <a:pt x="4998906" y="5131447"/>
                  <a:pt x="5007859" y="5130117"/>
                </a:cubicBezTo>
                <a:cubicBezTo>
                  <a:pt x="5021288" y="5127456"/>
                  <a:pt x="5043671" y="5130117"/>
                  <a:pt x="5057100" y="5126124"/>
                </a:cubicBezTo>
                <a:cubicBezTo>
                  <a:pt x="5061577" y="5126124"/>
                  <a:pt x="5066053" y="5126124"/>
                  <a:pt x="5070529" y="5127456"/>
                </a:cubicBezTo>
                <a:cubicBezTo>
                  <a:pt x="5083960" y="5130117"/>
                  <a:pt x="5088435" y="5132779"/>
                  <a:pt x="5088435" y="5136772"/>
                </a:cubicBezTo>
                <a:cubicBezTo>
                  <a:pt x="5088435" y="5138102"/>
                  <a:pt x="5092912" y="5140765"/>
                  <a:pt x="5101865" y="5139433"/>
                </a:cubicBezTo>
                <a:cubicBezTo>
                  <a:pt x="5119771" y="5134110"/>
                  <a:pt x="5142153" y="5131447"/>
                  <a:pt x="5164536" y="5128786"/>
                </a:cubicBezTo>
                <a:cubicBezTo>
                  <a:pt x="5169012" y="5128786"/>
                  <a:pt x="5173489" y="5127456"/>
                  <a:pt x="5173489" y="5126124"/>
                </a:cubicBezTo>
                <a:cubicBezTo>
                  <a:pt x="5173489" y="5124794"/>
                  <a:pt x="5169012" y="5124794"/>
                  <a:pt x="5164536" y="5123463"/>
                </a:cubicBezTo>
                <a:cubicBezTo>
                  <a:pt x="5146629" y="5123463"/>
                  <a:pt x="5124247" y="5118139"/>
                  <a:pt x="5101865" y="5122131"/>
                </a:cubicBezTo>
                <a:cubicBezTo>
                  <a:pt x="5097388" y="5122131"/>
                  <a:pt x="5088435" y="5122131"/>
                  <a:pt x="5088435" y="5120801"/>
                </a:cubicBezTo>
                <a:cubicBezTo>
                  <a:pt x="5088435" y="5116808"/>
                  <a:pt x="5075006" y="5116808"/>
                  <a:pt x="5066053" y="5116808"/>
                </a:cubicBezTo>
                <a:cubicBezTo>
                  <a:pt x="5057100" y="5116808"/>
                  <a:pt x="5052625" y="5114146"/>
                  <a:pt x="5057100" y="5111485"/>
                </a:cubicBezTo>
                <a:cubicBezTo>
                  <a:pt x="5057100" y="5110153"/>
                  <a:pt x="5066053" y="5108823"/>
                  <a:pt x="5070529" y="5106162"/>
                </a:cubicBezTo>
                <a:cubicBezTo>
                  <a:pt x="5061577" y="5106162"/>
                  <a:pt x="5057100" y="5104830"/>
                  <a:pt x="5052625" y="5106162"/>
                </a:cubicBezTo>
                <a:cubicBezTo>
                  <a:pt x="5043671" y="5108823"/>
                  <a:pt x="5030242" y="5107492"/>
                  <a:pt x="5021288" y="5107492"/>
                </a:cubicBezTo>
                <a:cubicBezTo>
                  <a:pt x="5007859" y="5108823"/>
                  <a:pt x="4998906" y="5104830"/>
                  <a:pt x="4985476" y="5106162"/>
                </a:cubicBezTo>
                <a:cubicBezTo>
                  <a:pt x="4967571" y="5107492"/>
                  <a:pt x="4972048" y="5102169"/>
                  <a:pt x="4963094" y="5099507"/>
                </a:cubicBezTo>
                <a:cubicBezTo>
                  <a:pt x="4958618" y="5098176"/>
                  <a:pt x="4949665" y="5098176"/>
                  <a:pt x="4945188" y="5098176"/>
                </a:cubicBezTo>
                <a:cubicBezTo>
                  <a:pt x="4922807" y="5098176"/>
                  <a:pt x="4900424" y="5098176"/>
                  <a:pt x="4873565" y="5098176"/>
                </a:cubicBezTo>
                <a:cubicBezTo>
                  <a:pt x="4851183" y="5098176"/>
                  <a:pt x="4824324" y="5098176"/>
                  <a:pt x="4797465" y="5098176"/>
                </a:cubicBezTo>
                <a:cubicBezTo>
                  <a:pt x="4797465" y="5098176"/>
                  <a:pt x="4797465" y="5096844"/>
                  <a:pt x="4797465" y="5096844"/>
                </a:cubicBezTo>
                <a:cubicBezTo>
                  <a:pt x="4819847" y="5096844"/>
                  <a:pt x="4846706" y="5096844"/>
                  <a:pt x="4873565" y="5095514"/>
                </a:cubicBezTo>
                <a:cubicBezTo>
                  <a:pt x="4864612" y="5094183"/>
                  <a:pt x="4860135" y="5091521"/>
                  <a:pt x="4855660" y="5091521"/>
                </a:cubicBezTo>
                <a:cubicBezTo>
                  <a:pt x="4810894" y="5090191"/>
                  <a:pt x="4766130" y="5086198"/>
                  <a:pt x="4721365" y="5087528"/>
                </a:cubicBezTo>
                <a:cubicBezTo>
                  <a:pt x="4712413" y="5087528"/>
                  <a:pt x="4703459" y="5087528"/>
                  <a:pt x="4694506" y="5087528"/>
                </a:cubicBezTo>
                <a:cubicBezTo>
                  <a:pt x="4667647" y="5087528"/>
                  <a:pt x="4649741" y="5084867"/>
                  <a:pt x="4636311" y="5079544"/>
                </a:cubicBezTo>
                <a:cubicBezTo>
                  <a:pt x="4622883" y="5079544"/>
                  <a:pt x="4609453" y="5079544"/>
                  <a:pt x="4596024" y="5079544"/>
                </a:cubicBezTo>
                <a:cubicBezTo>
                  <a:pt x="4587070" y="5079544"/>
                  <a:pt x="4587070" y="5078212"/>
                  <a:pt x="4582593" y="5076882"/>
                </a:cubicBezTo>
                <a:cubicBezTo>
                  <a:pt x="4578118" y="5075551"/>
                  <a:pt x="4582593" y="5074219"/>
                  <a:pt x="4587070" y="5072889"/>
                </a:cubicBezTo>
                <a:cubicBezTo>
                  <a:pt x="4600500" y="5067566"/>
                  <a:pt x="4600500" y="5067566"/>
                  <a:pt x="4618406" y="5071558"/>
                </a:cubicBezTo>
                <a:cubicBezTo>
                  <a:pt x="4622883" y="5072889"/>
                  <a:pt x="4636311" y="5076882"/>
                  <a:pt x="4636311" y="5078212"/>
                </a:cubicBezTo>
                <a:cubicBezTo>
                  <a:pt x="4654217" y="5075551"/>
                  <a:pt x="4667647" y="5079544"/>
                  <a:pt x="4681076" y="5079544"/>
                </a:cubicBezTo>
                <a:cubicBezTo>
                  <a:pt x="4698982" y="5076882"/>
                  <a:pt x="4721365" y="5076882"/>
                  <a:pt x="4734794" y="5079544"/>
                </a:cubicBezTo>
                <a:cubicBezTo>
                  <a:pt x="4743748" y="5079544"/>
                  <a:pt x="4748223" y="5080874"/>
                  <a:pt x="4757177" y="5079544"/>
                </a:cubicBezTo>
                <a:cubicBezTo>
                  <a:pt x="4766130" y="5079544"/>
                  <a:pt x="4775083" y="5080874"/>
                  <a:pt x="4788513" y="5078212"/>
                </a:cubicBezTo>
                <a:cubicBezTo>
                  <a:pt x="4797465" y="5076882"/>
                  <a:pt x="4810894" y="5080874"/>
                  <a:pt x="4819847" y="5079544"/>
                </a:cubicBezTo>
                <a:cubicBezTo>
                  <a:pt x="4824324" y="5076882"/>
                  <a:pt x="4833277" y="5078212"/>
                  <a:pt x="4837753" y="5078212"/>
                </a:cubicBezTo>
                <a:cubicBezTo>
                  <a:pt x="4846706" y="5078212"/>
                  <a:pt x="4842229" y="5080874"/>
                  <a:pt x="4846706" y="5082205"/>
                </a:cubicBezTo>
                <a:cubicBezTo>
                  <a:pt x="4851183" y="5082205"/>
                  <a:pt x="4860135" y="5082205"/>
                  <a:pt x="4869089" y="5082205"/>
                </a:cubicBezTo>
                <a:cubicBezTo>
                  <a:pt x="4869089" y="5080874"/>
                  <a:pt x="4873565" y="5079544"/>
                  <a:pt x="4878041" y="5079544"/>
                </a:cubicBezTo>
                <a:cubicBezTo>
                  <a:pt x="4886995" y="5080874"/>
                  <a:pt x="4882518" y="5083536"/>
                  <a:pt x="4882518" y="5084867"/>
                </a:cubicBezTo>
                <a:cubicBezTo>
                  <a:pt x="4891470" y="5084867"/>
                  <a:pt x="4900424" y="5084867"/>
                  <a:pt x="4909376" y="5084867"/>
                </a:cubicBezTo>
                <a:cubicBezTo>
                  <a:pt x="4904901" y="5082205"/>
                  <a:pt x="4913853" y="5082205"/>
                  <a:pt x="4918330" y="5082205"/>
                </a:cubicBezTo>
                <a:cubicBezTo>
                  <a:pt x="4927282" y="5083536"/>
                  <a:pt x="4922807" y="5084867"/>
                  <a:pt x="4922807" y="5087528"/>
                </a:cubicBezTo>
                <a:cubicBezTo>
                  <a:pt x="4945188" y="5087528"/>
                  <a:pt x="4972048" y="5084867"/>
                  <a:pt x="4994430" y="5088860"/>
                </a:cubicBezTo>
                <a:cubicBezTo>
                  <a:pt x="4998906" y="5090191"/>
                  <a:pt x="5003383" y="5090191"/>
                  <a:pt x="5007859" y="5088860"/>
                </a:cubicBezTo>
                <a:cubicBezTo>
                  <a:pt x="5012336" y="5086198"/>
                  <a:pt x="5021288" y="5086198"/>
                  <a:pt x="5025765" y="5087528"/>
                </a:cubicBezTo>
                <a:cubicBezTo>
                  <a:pt x="5039194" y="5087528"/>
                  <a:pt x="5057100" y="5086198"/>
                  <a:pt x="5066053" y="5084867"/>
                </a:cubicBezTo>
                <a:cubicBezTo>
                  <a:pt x="5079483" y="5082205"/>
                  <a:pt x="5092912" y="5082205"/>
                  <a:pt x="5106341" y="5084867"/>
                </a:cubicBezTo>
                <a:cubicBezTo>
                  <a:pt x="5115295" y="5086198"/>
                  <a:pt x="5128724" y="5087528"/>
                  <a:pt x="5146629" y="5087528"/>
                </a:cubicBezTo>
                <a:cubicBezTo>
                  <a:pt x="5155583" y="5086198"/>
                  <a:pt x="5169012" y="5087528"/>
                  <a:pt x="5177966" y="5087528"/>
                </a:cubicBezTo>
                <a:cubicBezTo>
                  <a:pt x="5182441" y="5083536"/>
                  <a:pt x="5191395" y="5084867"/>
                  <a:pt x="5195872" y="5084867"/>
                </a:cubicBezTo>
                <a:cubicBezTo>
                  <a:pt x="5204824" y="5084867"/>
                  <a:pt x="5209301" y="5084867"/>
                  <a:pt x="5218253" y="5084867"/>
                </a:cubicBezTo>
                <a:cubicBezTo>
                  <a:pt x="5231684" y="5080874"/>
                  <a:pt x="5245113" y="5080874"/>
                  <a:pt x="5258542" y="5084867"/>
                </a:cubicBezTo>
                <a:cubicBezTo>
                  <a:pt x="5258542" y="5084867"/>
                  <a:pt x="5263018" y="5084867"/>
                  <a:pt x="5263018" y="5084867"/>
                </a:cubicBezTo>
                <a:cubicBezTo>
                  <a:pt x="5298830" y="5084867"/>
                  <a:pt x="5298830" y="5084867"/>
                  <a:pt x="5312260" y="5092853"/>
                </a:cubicBezTo>
                <a:cubicBezTo>
                  <a:pt x="5312260" y="5094183"/>
                  <a:pt x="5312260" y="5095514"/>
                  <a:pt x="5312260" y="5095514"/>
                </a:cubicBezTo>
                <a:lnTo>
                  <a:pt x="5309470" y="5097172"/>
                </a:lnTo>
                <a:lnTo>
                  <a:pt x="5133145" y="5097172"/>
                </a:lnTo>
                <a:lnTo>
                  <a:pt x="5137766" y="5097401"/>
                </a:lnTo>
                <a:cubicBezTo>
                  <a:pt x="5155672" y="5096071"/>
                  <a:pt x="5178055" y="5094740"/>
                  <a:pt x="5195960" y="5097401"/>
                </a:cubicBezTo>
                <a:cubicBezTo>
                  <a:pt x="5227296" y="5100063"/>
                  <a:pt x="5258631" y="5098733"/>
                  <a:pt x="5285490" y="5098733"/>
                </a:cubicBezTo>
                <a:lnTo>
                  <a:pt x="5305001" y="5099831"/>
                </a:lnTo>
                <a:lnTo>
                  <a:pt x="5298830" y="5103499"/>
                </a:lnTo>
                <a:cubicBezTo>
                  <a:pt x="5289877" y="5103499"/>
                  <a:pt x="5276448" y="5103499"/>
                  <a:pt x="5263018" y="5103499"/>
                </a:cubicBezTo>
                <a:cubicBezTo>
                  <a:pt x="5254065" y="5103499"/>
                  <a:pt x="5249588" y="5103499"/>
                  <a:pt x="5249588" y="5106162"/>
                </a:cubicBezTo>
                <a:cubicBezTo>
                  <a:pt x="5249588" y="5108823"/>
                  <a:pt x="5254065" y="5107492"/>
                  <a:pt x="5263018" y="5107492"/>
                </a:cubicBezTo>
                <a:cubicBezTo>
                  <a:pt x="5267494" y="5107492"/>
                  <a:pt x="5276448" y="5108823"/>
                  <a:pt x="5280924" y="5106162"/>
                </a:cubicBezTo>
                <a:cubicBezTo>
                  <a:pt x="5289877" y="5104830"/>
                  <a:pt x="5298830" y="5104830"/>
                  <a:pt x="5303307" y="5106162"/>
                </a:cubicBezTo>
                <a:cubicBezTo>
                  <a:pt x="5316736" y="5107492"/>
                  <a:pt x="5330165" y="5107492"/>
                  <a:pt x="5339119" y="5107492"/>
                </a:cubicBezTo>
                <a:cubicBezTo>
                  <a:pt x="5348072" y="5107492"/>
                  <a:pt x="5357025" y="5108823"/>
                  <a:pt x="5361500" y="5110153"/>
                </a:cubicBezTo>
                <a:lnTo>
                  <a:pt x="5366112" y="5111866"/>
                </a:lnTo>
                <a:lnTo>
                  <a:pt x="5366112" y="5124019"/>
                </a:lnTo>
                <a:lnTo>
                  <a:pt x="5258631" y="5124019"/>
                </a:lnTo>
                <a:cubicBezTo>
                  <a:pt x="5231772" y="5124019"/>
                  <a:pt x="5213866" y="5130674"/>
                  <a:pt x="5191484" y="5137328"/>
                </a:cubicBezTo>
                <a:cubicBezTo>
                  <a:pt x="5191484" y="5137328"/>
                  <a:pt x="5191484" y="5138659"/>
                  <a:pt x="5191484" y="5139990"/>
                </a:cubicBezTo>
                <a:cubicBezTo>
                  <a:pt x="5200437" y="5143983"/>
                  <a:pt x="5204913" y="5146645"/>
                  <a:pt x="5209390" y="5150636"/>
                </a:cubicBezTo>
                <a:cubicBezTo>
                  <a:pt x="5209390" y="5154629"/>
                  <a:pt x="5222819" y="5158622"/>
                  <a:pt x="5236249" y="5158622"/>
                </a:cubicBezTo>
                <a:cubicBezTo>
                  <a:pt x="5272061" y="5158622"/>
                  <a:pt x="5272061" y="5167938"/>
                  <a:pt x="5276536" y="5174593"/>
                </a:cubicBezTo>
                <a:lnTo>
                  <a:pt x="5282691" y="5177421"/>
                </a:lnTo>
                <a:lnTo>
                  <a:pt x="5231684" y="5175367"/>
                </a:lnTo>
                <a:cubicBezTo>
                  <a:pt x="5227207" y="5174036"/>
                  <a:pt x="5222730" y="5174036"/>
                  <a:pt x="5218253" y="5175367"/>
                </a:cubicBezTo>
                <a:cubicBezTo>
                  <a:pt x="5182441" y="5179359"/>
                  <a:pt x="5146629" y="5176698"/>
                  <a:pt x="5110818" y="5178029"/>
                </a:cubicBezTo>
                <a:cubicBezTo>
                  <a:pt x="5088435" y="5178029"/>
                  <a:pt x="5061577" y="5176698"/>
                  <a:pt x="5043671" y="5174036"/>
                </a:cubicBezTo>
                <a:cubicBezTo>
                  <a:pt x="5021288" y="5172706"/>
                  <a:pt x="4998906" y="5171374"/>
                  <a:pt x="4981000" y="5172706"/>
                </a:cubicBezTo>
                <a:cubicBezTo>
                  <a:pt x="4963094" y="5175367"/>
                  <a:pt x="4940712" y="5174036"/>
                  <a:pt x="4922807" y="5176698"/>
                </a:cubicBezTo>
                <a:cubicBezTo>
                  <a:pt x="4873565" y="5184683"/>
                  <a:pt x="4819847" y="5188675"/>
                  <a:pt x="4766130" y="5188675"/>
                </a:cubicBezTo>
                <a:cubicBezTo>
                  <a:pt x="4734794" y="5188675"/>
                  <a:pt x="4707936" y="5188675"/>
                  <a:pt x="4676600" y="5188675"/>
                </a:cubicBezTo>
                <a:cubicBezTo>
                  <a:pt x="4672124" y="5188675"/>
                  <a:pt x="4663170" y="5187345"/>
                  <a:pt x="4658694" y="5190007"/>
                </a:cubicBezTo>
                <a:cubicBezTo>
                  <a:pt x="4654217" y="5192668"/>
                  <a:pt x="4663170" y="5195330"/>
                  <a:pt x="4667647" y="5195330"/>
                </a:cubicBezTo>
                <a:cubicBezTo>
                  <a:pt x="4685553" y="5196661"/>
                  <a:pt x="4698982" y="5199323"/>
                  <a:pt x="4716888" y="5200654"/>
                </a:cubicBezTo>
                <a:cubicBezTo>
                  <a:pt x="4739271" y="5201984"/>
                  <a:pt x="4761653" y="5201984"/>
                  <a:pt x="4784036" y="5205977"/>
                </a:cubicBezTo>
                <a:cubicBezTo>
                  <a:pt x="4775083" y="5207308"/>
                  <a:pt x="4775083" y="5209970"/>
                  <a:pt x="4766130" y="5209970"/>
                </a:cubicBezTo>
                <a:cubicBezTo>
                  <a:pt x="4748223" y="5209970"/>
                  <a:pt x="4734794" y="5213963"/>
                  <a:pt x="4721365" y="5215293"/>
                </a:cubicBezTo>
                <a:cubicBezTo>
                  <a:pt x="4716888" y="5215293"/>
                  <a:pt x="4712413" y="5217955"/>
                  <a:pt x="4712413" y="5219286"/>
                </a:cubicBezTo>
                <a:cubicBezTo>
                  <a:pt x="4716888" y="5221948"/>
                  <a:pt x="4721365" y="5220616"/>
                  <a:pt x="4725842" y="5220616"/>
                </a:cubicBezTo>
                <a:lnTo>
                  <a:pt x="4631347" y="5220616"/>
                </a:lnTo>
                <a:cubicBezTo>
                  <a:pt x="4604487" y="5220616"/>
                  <a:pt x="4577629" y="5220616"/>
                  <a:pt x="4555247" y="5224609"/>
                </a:cubicBezTo>
                <a:cubicBezTo>
                  <a:pt x="4546294" y="5227271"/>
                  <a:pt x="4528388" y="5227271"/>
                  <a:pt x="4523911" y="5225941"/>
                </a:cubicBezTo>
                <a:cubicBezTo>
                  <a:pt x="4510482" y="5221948"/>
                  <a:pt x="4492576" y="5224609"/>
                  <a:pt x="4479147" y="5221948"/>
                </a:cubicBezTo>
                <a:cubicBezTo>
                  <a:pt x="4470194" y="5219286"/>
                  <a:pt x="4452288" y="5216625"/>
                  <a:pt x="4438859" y="5219286"/>
                </a:cubicBezTo>
                <a:cubicBezTo>
                  <a:pt x="4416476" y="5213963"/>
                  <a:pt x="4394094" y="5216625"/>
                  <a:pt x="4376187" y="5216625"/>
                </a:cubicBezTo>
                <a:cubicBezTo>
                  <a:pt x="4353805" y="5216625"/>
                  <a:pt x="4331423" y="5215293"/>
                  <a:pt x="4309040" y="5217955"/>
                </a:cubicBezTo>
                <a:cubicBezTo>
                  <a:pt x="4295610" y="5220616"/>
                  <a:pt x="4273229" y="5219286"/>
                  <a:pt x="4255323" y="5219286"/>
                </a:cubicBezTo>
                <a:cubicBezTo>
                  <a:pt x="4228464" y="5217955"/>
                  <a:pt x="4197128" y="5221948"/>
                  <a:pt x="4165793" y="5221948"/>
                </a:cubicBezTo>
                <a:cubicBezTo>
                  <a:pt x="4152364" y="5220616"/>
                  <a:pt x="4138934" y="5220616"/>
                  <a:pt x="4129982" y="5216625"/>
                </a:cubicBezTo>
                <a:cubicBezTo>
                  <a:pt x="4129982" y="5215293"/>
                  <a:pt x="4125505" y="5213963"/>
                  <a:pt x="4129982" y="5212632"/>
                </a:cubicBezTo>
                <a:cubicBezTo>
                  <a:pt x="4138934" y="5211300"/>
                  <a:pt x="4147887" y="5212632"/>
                  <a:pt x="4143411" y="5208639"/>
                </a:cubicBezTo>
                <a:cubicBezTo>
                  <a:pt x="4143411" y="5205977"/>
                  <a:pt x="4134458" y="5207308"/>
                  <a:pt x="4129982" y="5207308"/>
                </a:cubicBezTo>
                <a:cubicBezTo>
                  <a:pt x="4125505" y="5207308"/>
                  <a:pt x="4121028" y="5207308"/>
                  <a:pt x="4112076" y="5207308"/>
                </a:cubicBezTo>
                <a:cubicBezTo>
                  <a:pt x="4107599" y="5207308"/>
                  <a:pt x="4098647" y="5207308"/>
                  <a:pt x="4089693" y="5207308"/>
                </a:cubicBezTo>
                <a:cubicBezTo>
                  <a:pt x="4089693" y="5205977"/>
                  <a:pt x="4089693" y="5204647"/>
                  <a:pt x="4089693" y="5203316"/>
                </a:cubicBezTo>
                <a:cubicBezTo>
                  <a:pt x="4094170" y="5203316"/>
                  <a:pt x="4098647" y="5203316"/>
                  <a:pt x="4107599" y="5203316"/>
                </a:cubicBezTo>
                <a:cubicBezTo>
                  <a:pt x="4121028" y="5203316"/>
                  <a:pt x="4125505" y="5201984"/>
                  <a:pt x="4121028" y="5197992"/>
                </a:cubicBezTo>
                <a:cubicBezTo>
                  <a:pt x="4143411" y="5199323"/>
                  <a:pt x="4161317" y="5193999"/>
                  <a:pt x="4183699" y="5195330"/>
                </a:cubicBezTo>
                <a:cubicBezTo>
                  <a:pt x="4206082" y="5203316"/>
                  <a:pt x="4241894" y="5203316"/>
                  <a:pt x="4273229" y="5201984"/>
                </a:cubicBezTo>
                <a:cubicBezTo>
                  <a:pt x="4277706" y="5201984"/>
                  <a:pt x="4277706" y="5200654"/>
                  <a:pt x="4277706" y="5199323"/>
                </a:cubicBezTo>
                <a:cubicBezTo>
                  <a:pt x="4273229" y="5196661"/>
                  <a:pt x="4264275" y="5195330"/>
                  <a:pt x="4255323" y="5195330"/>
                </a:cubicBezTo>
                <a:cubicBezTo>
                  <a:pt x="4241894" y="5196661"/>
                  <a:pt x="4228464" y="5195330"/>
                  <a:pt x="4219511" y="5195330"/>
                </a:cubicBezTo>
                <a:cubicBezTo>
                  <a:pt x="4206082" y="5196661"/>
                  <a:pt x="4197128" y="5192668"/>
                  <a:pt x="4183699" y="5193999"/>
                </a:cubicBezTo>
                <a:cubicBezTo>
                  <a:pt x="4174747" y="5192668"/>
                  <a:pt x="4165793" y="5191338"/>
                  <a:pt x="4156841" y="5191338"/>
                </a:cubicBezTo>
                <a:cubicBezTo>
                  <a:pt x="4125505" y="5191338"/>
                  <a:pt x="4098647" y="5191338"/>
                  <a:pt x="4071787" y="5191338"/>
                </a:cubicBezTo>
                <a:cubicBezTo>
                  <a:pt x="4053881" y="5191338"/>
                  <a:pt x="4035975" y="5192668"/>
                  <a:pt x="4022546" y="5188675"/>
                </a:cubicBezTo>
                <a:cubicBezTo>
                  <a:pt x="4022546" y="5188675"/>
                  <a:pt x="4018070" y="5188675"/>
                  <a:pt x="4013594" y="5188675"/>
                </a:cubicBezTo>
                <a:cubicBezTo>
                  <a:pt x="3991211" y="5192668"/>
                  <a:pt x="3968829" y="5187345"/>
                  <a:pt x="3946446" y="5188675"/>
                </a:cubicBezTo>
                <a:cubicBezTo>
                  <a:pt x="3924063" y="5190007"/>
                  <a:pt x="3901682" y="5190007"/>
                  <a:pt x="3879299" y="5188675"/>
                </a:cubicBezTo>
                <a:cubicBezTo>
                  <a:pt x="3812151" y="5184683"/>
                  <a:pt x="3749481" y="5187345"/>
                  <a:pt x="3682334" y="5186014"/>
                </a:cubicBezTo>
                <a:cubicBezTo>
                  <a:pt x="3682334" y="5186014"/>
                  <a:pt x="3682334" y="5187345"/>
                  <a:pt x="3677857" y="5187345"/>
                </a:cubicBezTo>
                <a:cubicBezTo>
                  <a:pt x="3682334" y="5190007"/>
                  <a:pt x="3686811" y="5188675"/>
                  <a:pt x="3695763" y="5188675"/>
                </a:cubicBezTo>
                <a:cubicBezTo>
                  <a:pt x="3700240" y="5188675"/>
                  <a:pt x="3700240" y="5190007"/>
                  <a:pt x="3700240" y="5190007"/>
                </a:cubicBezTo>
                <a:cubicBezTo>
                  <a:pt x="3700240" y="5191338"/>
                  <a:pt x="3700240" y="5193999"/>
                  <a:pt x="3695763" y="5192668"/>
                </a:cubicBezTo>
                <a:cubicBezTo>
                  <a:pt x="3691287" y="5192668"/>
                  <a:pt x="3686811" y="5195330"/>
                  <a:pt x="3682334" y="5195330"/>
                </a:cubicBezTo>
                <a:cubicBezTo>
                  <a:pt x="3655475" y="5193999"/>
                  <a:pt x="3633092" y="5197992"/>
                  <a:pt x="3606233" y="5197992"/>
                </a:cubicBezTo>
                <a:cubicBezTo>
                  <a:pt x="3525656" y="5197992"/>
                  <a:pt x="3440604" y="5197992"/>
                  <a:pt x="3360028" y="5197992"/>
                </a:cubicBezTo>
                <a:cubicBezTo>
                  <a:pt x="3333169" y="5197992"/>
                  <a:pt x="3310786" y="5199323"/>
                  <a:pt x="3297357" y="5205977"/>
                </a:cubicBezTo>
                <a:cubicBezTo>
                  <a:pt x="3301833" y="5208639"/>
                  <a:pt x="3310786" y="5208639"/>
                  <a:pt x="3315263" y="5209970"/>
                </a:cubicBezTo>
                <a:cubicBezTo>
                  <a:pt x="3342121" y="5212632"/>
                  <a:pt x="3351074" y="5212632"/>
                  <a:pt x="3360028" y="5204647"/>
                </a:cubicBezTo>
                <a:cubicBezTo>
                  <a:pt x="3364505" y="5201984"/>
                  <a:pt x="3368980" y="5201984"/>
                  <a:pt x="3373457" y="5203316"/>
                </a:cubicBezTo>
                <a:cubicBezTo>
                  <a:pt x="3386886" y="5205977"/>
                  <a:pt x="3404792" y="5204647"/>
                  <a:pt x="3418221" y="5204647"/>
                </a:cubicBezTo>
                <a:cubicBezTo>
                  <a:pt x="3445080" y="5204647"/>
                  <a:pt x="3467462" y="5204647"/>
                  <a:pt x="3494322" y="5208639"/>
                </a:cubicBezTo>
                <a:cubicBezTo>
                  <a:pt x="3503275" y="5209970"/>
                  <a:pt x="3521181" y="5211300"/>
                  <a:pt x="3525656" y="5209970"/>
                </a:cubicBezTo>
                <a:cubicBezTo>
                  <a:pt x="3543564" y="5205977"/>
                  <a:pt x="3565945" y="5208639"/>
                  <a:pt x="3579374" y="5205977"/>
                </a:cubicBezTo>
                <a:cubicBezTo>
                  <a:pt x="3588328" y="5204647"/>
                  <a:pt x="3597281" y="5204647"/>
                  <a:pt x="3606233" y="5205977"/>
                </a:cubicBezTo>
                <a:cubicBezTo>
                  <a:pt x="3624140" y="5208639"/>
                  <a:pt x="3637569" y="5208639"/>
                  <a:pt x="3655475" y="5205977"/>
                </a:cubicBezTo>
                <a:cubicBezTo>
                  <a:pt x="3668904" y="5204647"/>
                  <a:pt x="3677857" y="5204647"/>
                  <a:pt x="3691287" y="5207308"/>
                </a:cubicBezTo>
                <a:cubicBezTo>
                  <a:pt x="3713669" y="5213963"/>
                  <a:pt x="3745004" y="5215293"/>
                  <a:pt x="3776340" y="5213963"/>
                </a:cubicBezTo>
                <a:cubicBezTo>
                  <a:pt x="3785293" y="5213963"/>
                  <a:pt x="3794245" y="5212632"/>
                  <a:pt x="3798722" y="5211300"/>
                </a:cubicBezTo>
                <a:cubicBezTo>
                  <a:pt x="3821104" y="5205977"/>
                  <a:pt x="3843487" y="5204647"/>
                  <a:pt x="3865870" y="5204647"/>
                </a:cubicBezTo>
                <a:cubicBezTo>
                  <a:pt x="3888252" y="5204647"/>
                  <a:pt x="3915111" y="5204647"/>
                  <a:pt x="3937492" y="5204647"/>
                </a:cubicBezTo>
                <a:cubicBezTo>
                  <a:pt x="3964352" y="5204647"/>
                  <a:pt x="3995687" y="5205977"/>
                  <a:pt x="4022546" y="5209970"/>
                </a:cubicBezTo>
                <a:cubicBezTo>
                  <a:pt x="4031500" y="5209970"/>
                  <a:pt x="4040452" y="5209970"/>
                  <a:pt x="4044929" y="5209970"/>
                </a:cubicBezTo>
                <a:cubicBezTo>
                  <a:pt x="4058358" y="5209970"/>
                  <a:pt x="4062835" y="5211300"/>
                  <a:pt x="4067310" y="5213963"/>
                </a:cubicBezTo>
                <a:cubicBezTo>
                  <a:pt x="4035975" y="5212632"/>
                  <a:pt x="4013594" y="5216625"/>
                  <a:pt x="3986734" y="5216625"/>
                </a:cubicBezTo>
                <a:cubicBezTo>
                  <a:pt x="3950923" y="5217955"/>
                  <a:pt x="3915111" y="5219286"/>
                  <a:pt x="3883776" y="5221948"/>
                </a:cubicBezTo>
                <a:cubicBezTo>
                  <a:pt x="3861393" y="5223279"/>
                  <a:pt x="3839011" y="5224609"/>
                  <a:pt x="3816628" y="5225941"/>
                </a:cubicBezTo>
                <a:cubicBezTo>
                  <a:pt x="3789769" y="5227271"/>
                  <a:pt x="3767387" y="5224609"/>
                  <a:pt x="3745004" y="5225941"/>
                </a:cubicBezTo>
                <a:cubicBezTo>
                  <a:pt x="3727098" y="5227271"/>
                  <a:pt x="3713669" y="5223279"/>
                  <a:pt x="3691287" y="5223279"/>
                </a:cubicBezTo>
                <a:cubicBezTo>
                  <a:pt x="3677857" y="5224609"/>
                  <a:pt x="3659951" y="5223279"/>
                  <a:pt x="3642045" y="5223279"/>
                </a:cubicBezTo>
                <a:cubicBezTo>
                  <a:pt x="3637569" y="5223279"/>
                  <a:pt x="3637569" y="5223279"/>
                  <a:pt x="3633092" y="5223279"/>
                </a:cubicBezTo>
                <a:cubicBezTo>
                  <a:pt x="3615187" y="5216625"/>
                  <a:pt x="3592805" y="5217955"/>
                  <a:pt x="3570422" y="5220616"/>
                </a:cubicBezTo>
                <a:cubicBezTo>
                  <a:pt x="3552516" y="5223279"/>
                  <a:pt x="3534610" y="5221948"/>
                  <a:pt x="3516704" y="5225941"/>
                </a:cubicBezTo>
                <a:cubicBezTo>
                  <a:pt x="3516704" y="5225941"/>
                  <a:pt x="3512228" y="5225941"/>
                  <a:pt x="3507751" y="5224609"/>
                </a:cubicBezTo>
                <a:cubicBezTo>
                  <a:pt x="3503275" y="5223279"/>
                  <a:pt x="3498798" y="5223279"/>
                  <a:pt x="3494322" y="5223279"/>
                </a:cubicBezTo>
                <a:cubicBezTo>
                  <a:pt x="3449557" y="5224609"/>
                  <a:pt x="3404792" y="5219286"/>
                  <a:pt x="3360028" y="5221948"/>
                </a:cubicBezTo>
                <a:cubicBezTo>
                  <a:pt x="3342121" y="5221948"/>
                  <a:pt x="3333169" y="5217955"/>
                  <a:pt x="3319739" y="5219286"/>
                </a:cubicBezTo>
                <a:cubicBezTo>
                  <a:pt x="3306309" y="5219286"/>
                  <a:pt x="3288404" y="5219286"/>
                  <a:pt x="3274974" y="5219286"/>
                </a:cubicBezTo>
                <a:cubicBezTo>
                  <a:pt x="3248116" y="5217955"/>
                  <a:pt x="3225733" y="5223279"/>
                  <a:pt x="3203351" y="5220616"/>
                </a:cubicBezTo>
                <a:cubicBezTo>
                  <a:pt x="3194398" y="5220616"/>
                  <a:pt x="3189921" y="5220616"/>
                  <a:pt x="3185445" y="5220616"/>
                </a:cubicBezTo>
                <a:cubicBezTo>
                  <a:pt x="3180968" y="5220616"/>
                  <a:pt x="3176492" y="5221948"/>
                  <a:pt x="3172016" y="5219286"/>
                </a:cubicBezTo>
                <a:cubicBezTo>
                  <a:pt x="3172016" y="5217955"/>
                  <a:pt x="3176492" y="5215293"/>
                  <a:pt x="3180968" y="5215293"/>
                </a:cubicBezTo>
                <a:cubicBezTo>
                  <a:pt x="3194398" y="5213963"/>
                  <a:pt x="3207827" y="5209970"/>
                  <a:pt x="3225733" y="5209970"/>
                </a:cubicBezTo>
                <a:cubicBezTo>
                  <a:pt x="3234687" y="5209970"/>
                  <a:pt x="3234687" y="5207308"/>
                  <a:pt x="3243639" y="5205977"/>
                </a:cubicBezTo>
                <a:cubicBezTo>
                  <a:pt x="3221256" y="5201984"/>
                  <a:pt x="3198875" y="5201984"/>
                  <a:pt x="3176492" y="5200654"/>
                </a:cubicBezTo>
                <a:cubicBezTo>
                  <a:pt x="3158586" y="5199323"/>
                  <a:pt x="3145157" y="5196661"/>
                  <a:pt x="3127251" y="5195330"/>
                </a:cubicBezTo>
                <a:cubicBezTo>
                  <a:pt x="3122774" y="5195330"/>
                  <a:pt x="3113821" y="5192668"/>
                  <a:pt x="3118298" y="5190007"/>
                </a:cubicBezTo>
                <a:cubicBezTo>
                  <a:pt x="3122774" y="5187345"/>
                  <a:pt x="3131727" y="5188675"/>
                  <a:pt x="3136204" y="5188675"/>
                </a:cubicBezTo>
                <a:cubicBezTo>
                  <a:pt x="3167539" y="5188675"/>
                  <a:pt x="3194398" y="5188675"/>
                  <a:pt x="3225733" y="5188675"/>
                </a:cubicBezTo>
                <a:cubicBezTo>
                  <a:pt x="3279451" y="5188675"/>
                  <a:pt x="3333169" y="5184683"/>
                  <a:pt x="3382411" y="5176698"/>
                </a:cubicBezTo>
                <a:cubicBezTo>
                  <a:pt x="3400315" y="5174036"/>
                  <a:pt x="3422698" y="5175367"/>
                  <a:pt x="3440604" y="5172706"/>
                </a:cubicBezTo>
                <a:cubicBezTo>
                  <a:pt x="3458510" y="5171374"/>
                  <a:pt x="3480892" y="5172706"/>
                  <a:pt x="3503275" y="5174036"/>
                </a:cubicBezTo>
                <a:cubicBezTo>
                  <a:pt x="3521181" y="5176698"/>
                  <a:pt x="3548039" y="5178029"/>
                  <a:pt x="3570422" y="5178029"/>
                </a:cubicBezTo>
                <a:cubicBezTo>
                  <a:pt x="3606233" y="5176698"/>
                  <a:pt x="3642045" y="5179359"/>
                  <a:pt x="3677857" y="5175367"/>
                </a:cubicBezTo>
                <a:cubicBezTo>
                  <a:pt x="3682334" y="5174036"/>
                  <a:pt x="3686811" y="5174036"/>
                  <a:pt x="3691287" y="5175367"/>
                </a:cubicBezTo>
                <a:cubicBezTo>
                  <a:pt x="3727098" y="5179359"/>
                  <a:pt x="3762910" y="5176698"/>
                  <a:pt x="3798722" y="5176698"/>
                </a:cubicBezTo>
                <a:cubicBezTo>
                  <a:pt x="3839011" y="5178029"/>
                  <a:pt x="3874822" y="5179359"/>
                  <a:pt x="3915111" y="5176698"/>
                </a:cubicBezTo>
                <a:cubicBezTo>
                  <a:pt x="3946446" y="5175367"/>
                  <a:pt x="3977781" y="5175367"/>
                  <a:pt x="4009117" y="5175367"/>
                </a:cubicBezTo>
                <a:cubicBezTo>
                  <a:pt x="4018070" y="5175367"/>
                  <a:pt x="4022546" y="5174036"/>
                  <a:pt x="4027023" y="5171374"/>
                </a:cubicBezTo>
                <a:cubicBezTo>
                  <a:pt x="4031500" y="5170043"/>
                  <a:pt x="4027023" y="5168713"/>
                  <a:pt x="4022546" y="5167382"/>
                </a:cubicBezTo>
                <a:cubicBezTo>
                  <a:pt x="4013594" y="5167382"/>
                  <a:pt x="4004640" y="5167382"/>
                  <a:pt x="3995687" y="5166051"/>
                </a:cubicBezTo>
                <a:cubicBezTo>
                  <a:pt x="4000164" y="5164720"/>
                  <a:pt x="4004640" y="5163390"/>
                  <a:pt x="4009117" y="5163390"/>
                </a:cubicBezTo>
                <a:cubicBezTo>
                  <a:pt x="4027023" y="5164720"/>
                  <a:pt x="4044929" y="5158065"/>
                  <a:pt x="4067310" y="5163390"/>
                </a:cubicBezTo>
                <a:cubicBezTo>
                  <a:pt x="4067310" y="5163390"/>
                  <a:pt x="4071787" y="5163390"/>
                  <a:pt x="4071787" y="5163390"/>
                </a:cubicBezTo>
                <a:cubicBezTo>
                  <a:pt x="4103123" y="5162058"/>
                  <a:pt x="4129982" y="5167382"/>
                  <a:pt x="4161317" y="5166051"/>
                </a:cubicBezTo>
                <a:cubicBezTo>
                  <a:pt x="4161317" y="5170043"/>
                  <a:pt x="4161317" y="5172706"/>
                  <a:pt x="4161317" y="5176698"/>
                </a:cubicBezTo>
                <a:cubicBezTo>
                  <a:pt x="4170270" y="5178029"/>
                  <a:pt x="4174747" y="5176698"/>
                  <a:pt x="4183699" y="5176698"/>
                </a:cubicBezTo>
                <a:cubicBezTo>
                  <a:pt x="4183699" y="5179359"/>
                  <a:pt x="4188176" y="5179359"/>
                  <a:pt x="4192653" y="5180690"/>
                </a:cubicBezTo>
                <a:cubicBezTo>
                  <a:pt x="4206082" y="5183352"/>
                  <a:pt x="4223988" y="5180690"/>
                  <a:pt x="4237417" y="5183352"/>
                </a:cubicBezTo>
                <a:cubicBezTo>
                  <a:pt x="4241894" y="5184683"/>
                  <a:pt x="4250847" y="5180690"/>
                  <a:pt x="4264275" y="5182022"/>
                </a:cubicBezTo>
                <a:cubicBezTo>
                  <a:pt x="4273229" y="5182022"/>
                  <a:pt x="4268753" y="5179359"/>
                  <a:pt x="4268753" y="5176698"/>
                </a:cubicBezTo>
                <a:cubicBezTo>
                  <a:pt x="4268753" y="5175367"/>
                  <a:pt x="4264275" y="5175367"/>
                  <a:pt x="4259798" y="5175367"/>
                </a:cubicBezTo>
                <a:cubicBezTo>
                  <a:pt x="4241894" y="5175367"/>
                  <a:pt x="4223988" y="5175367"/>
                  <a:pt x="4210558" y="5175367"/>
                </a:cubicBezTo>
                <a:cubicBezTo>
                  <a:pt x="4206082" y="5175367"/>
                  <a:pt x="4197128" y="5175367"/>
                  <a:pt x="4201605" y="5172706"/>
                </a:cubicBezTo>
                <a:cubicBezTo>
                  <a:pt x="4201605" y="5172706"/>
                  <a:pt x="4206082" y="5172706"/>
                  <a:pt x="4206082" y="5172706"/>
                </a:cubicBezTo>
                <a:cubicBezTo>
                  <a:pt x="4210558" y="5172706"/>
                  <a:pt x="4219511" y="5174036"/>
                  <a:pt x="4223988" y="5171374"/>
                </a:cubicBezTo>
                <a:cubicBezTo>
                  <a:pt x="4223988" y="5167382"/>
                  <a:pt x="4215034" y="5168713"/>
                  <a:pt x="4206082" y="5167382"/>
                </a:cubicBezTo>
                <a:cubicBezTo>
                  <a:pt x="4197128" y="5162058"/>
                  <a:pt x="4197128" y="5160727"/>
                  <a:pt x="4210558" y="5160727"/>
                </a:cubicBezTo>
                <a:cubicBezTo>
                  <a:pt x="4223988" y="5160727"/>
                  <a:pt x="4237417" y="5159397"/>
                  <a:pt x="4246370" y="5159397"/>
                </a:cubicBezTo>
                <a:cubicBezTo>
                  <a:pt x="4273229" y="5158065"/>
                  <a:pt x="4295610" y="5155404"/>
                  <a:pt x="4326946" y="5156735"/>
                </a:cubicBezTo>
                <a:cubicBezTo>
                  <a:pt x="4313517" y="5152742"/>
                  <a:pt x="4300087" y="5151411"/>
                  <a:pt x="4286658" y="5151411"/>
                </a:cubicBezTo>
                <a:cubicBezTo>
                  <a:pt x="4237417" y="5151411"/>
                  <a:pt x="4188176" y="5151411"/>
                  <a:pt x="4143411" y="5151411"/>
                </a:cubicBezTo>
                <a:cubicBezTo>
                  <a:pt x="4134458" y="5151411"/>
                  <a:pt x="4125505" y="5151411"/>
                  <a:pt x="4121028" y="5152742"/>
                </a:cubicBezTo>
                <a:cubicBezTo>
                  <a:pt x="4103123" y="5159397"/>
                  <a:pt x="4080741" y="5155404"/>
                  <a:pt x="4058358" y="5156735"/>
                </a:cubicBezTo>
                <a:cubicBezTo>
                  <a:pt x="4044929" y="5156735"/>
                  <a:pt x="4031500" y="5152742"/>
                  <a:pt x="4009117" y="5150081"/>
                </a:cubicBezTo>
                <a:cubicBezTo>
                  <a:pt x="4049405" y="5150081"/>
                  <a:pt x="4076264" y="5148749"/>
                  <a:pt x="4103123" y="5147419"/>
                </a:cubicBezTo>
                <a:cubicBezTo>
                  <a:pt x="4170270" y="5143426"/>
                  <a:pt x="4237417" y="5146088"/>
                  <a:pt x="4309040" y="5144756"/>
                </a:cubicBezTo>
                <a:cubicBezTo>
                  <a:pt x="4286658" y="5140765"/>
                  <a:pt x="4286658" y="5140765"/>
                  <a:pt x="4241894" y="5140765"/>
                </a:cubicBezTo>
                <a:cubicBezTo>
                  <a:pt x="4232940" y="5138102"/>
                  <a:pt x="4237417" y="5135440"/>
                  <a:pt x="4237417" y="5134110"/>
                </a:cubicBezTo>
                <a:cubicBezTo>
                  <a:pt x="4237417" y="5131447"/>
                  <a:pt x="4232940" y="5130117"/>
                  <a:pt x="4228464" y="5131447"/>
                </a:cubicBezTo>
                <a:cubicBezTo>
                  <a:pt x="4201605" y="5138102"/>
                  <a:pt x="4170270" y="5136772"/>
                  <a:pt x="4138934" y="5139433"/>
                </a:cubicBezTo>
                <a:cubicBezTo>
                  <a:pt x="4129982" y="5140765"/>
                  <a:pt x="4121028" y="5138102"/>
                  <a:pt x="4107599" y="5138102"/>
                </a:cubicBezTo>
                <a:cubicBezTo>
                  <a:pt x="4071787" y="5138102"/>
                  <a:pt x="4035975" y="5138102"/>
                  <a:pt x="4000164" y="5138102"/>
                </a:cubicBezTo>
                <a:cubicBezTo>
                  <a:pt x="3973304" y="5138102"/>
                  <a:pt x="3950923" y="5134110"/>
                  <a:pt x="3924063" y="5135440"/>
                </a:cubicBezTo>
                <a:cubicBezTo>
                  <a:pt x="3897205" y="5136772"/>
                  <a:pt x="3870345" y="5135440"/>
                  <a:pt x="3843487" y="5135440"/>
                </a:cubicBezTo>
                <a:cubicBezTo>
                  <a:pt x="3816628" y="5135440"/>
                  <a:pt x="3789769" y="5135440"/>
                  <a:pt x="3762910" y="5135440"/>
                </a:cubicBezTo>
                <a:cubicBezTo>
                  <a:pt x="3767387" y="5132779"/>
                  <a:pt x="3776340" y="5130117"/>
                  <a:pt x="3785293" y="5131447"/>
                </a:cubicBezTo>
                <a:cubicBezTo>
                  <a:pt x="3807676" y="5131447"/>
                  <a:pt x="3830058" y="5131447"/>
                  <a:pt x="3856916" y="5131447"/>
                </a:cubicBezTo>
                <a:cubicBezTo>
                  <a:pt x="3861393" y="5131447"/>
                  <a:pt x="3865870" y="5131447"/>
                  <a:pt x="3874822" y="5130117"/>
                </a:cubicBezTo>
                <a:cubicBezTo>
                  <a:pt x="3865870" y="5120801"/>
                  <a:pt x="3843487" y="5115478"/>
                  <a:pt x="3821104" y="5110153"/>
                </a:cubicBezTo>
                <a:cubicBezTo>
                  <a:pt x="3816628" y="5108823"/>
                  <a:pt x="3807676" y="5107492"/>
                  <a:pt x="3798722" y="5107492"/>
                </a:cubicBezTo>
                <a:cubicBezTo>
                  <a:pt x="3789769" y="5107492"/>
                  <a:pt x="3776340" y="5107492"/>
                  <a:pt x="3762910" y="5106162"/>
                </a:cubicBezTo>
                <a:cubicBezTo>
                  <a:pt x="3758434" y="5104830"/>
                  <a:pt x="3749481" y="5104830"/>
                  <a:pt x="3740528" y="5106162"/>
                </a:cubicBezTo>
                <a:cubicBezTo>
                  <a:pt x="3736052" y="5108823"/>
                  <a:pt x="3727098" y="5107492"/>
                  <a:pt x="3722621" y="5107492"/>
                </a:cubicBezTo>
                <a:cubicBezTo>
                  <a:pt x="3713669" y="5107492"/>
                  <a:pt x="3709192" y="5108823"/>
                  <a:pt x="3709192" y="5106162"/>
                </a:cubicBezTo>
                <a:cubicBezTo>
                  <a:pt x="3709192" y="5103499"/>
                  <a:pt x="3713669" y="5103499"/>
                  <a:pt x="3722621" y="5103499"/>
                </a:cubicBezTo>
                <a:cubicBezTo>
                  <a:pt x="3736052" y="5103499"/>
                  <a:pt x="3749481" y="5103499"/>
                  <a:pt x="3758434" y="5103499"/>
                </a:cubicBezTo>
                <a:cubicBezTo>
                  <a:pt x="3776340" y="5103499"/>
                  <a:pt x="3780816" y="5099507"/>
                  <a:pt x="3771864" y="5095514"/>
                </a:cubicBezTo>
                <a:cubicBezTo>
                  <a:pt x="3771864" y="5095514"/>
                  <a:pt x="3771864" y="5094183"/>
                  <a:pt x="3771864" y="5092853"/>
                </a:cubicBezTo>
                <a:cubicBezTo>
                  <a:pt x="3758434" y="5084867"/>
                  <a:pt x="3758434" y="5084867"/>
                  <a:pt x="3722621" y="5084867"/>
                </a:cubicBezTo>
                <a:cubicBezTo>
                  <a:pt x="3722621" y="5084867"/>
                  <a:pt x="3718146" y="5084867"/>
                  <a:pt x="3718146" y="5084867"/>
                </a:cubicBezTo>
                <a:cubicBezTo>
                  <a:pt x="3704717" y="5080874"/>
                  <a:pt x="3691287" y="5080874"/>
                  <a:pt x="3677857" y="5084867"/>
                </a:cubicBezTo>
                <a:cubicBezTo>
                  <a:pt x="3668904" y="5084867"/>
                  <a:pt x="3664428" y="5084867"/>
                  <a:pt x="3655475" y="5084867"/>
                </a:cubicBezTo>
                <a:cubicBezTo>
                  <a:pt x="3650998" y="5084867"/>
                  <a:pt x="3642045" y="5083536"/>
                  <a:pt x="3637569" y="5087528"/>
                </a:cubicBezTo>
                <a:cubicBezTo>
                  <a:pt x="3628616" y="5087528"/>
                  <a:pt x="3615187" y="5086198"/>
                  <a:pt x="3606233" y="5087528"/>
                </a:cubicBezTo>
                <a:cubicBezTo>
                  <a:pt x="3588328" y="5087528"/>
                  <a:pt x="3574899" y="5086198"/>
                  <a:pt x="3565945" y="5084867"/>
                </a:cubicBezTo>
                <a:cubicBezTo>
                  <a:pt x="3552516" y="5082205"/>
                  <a:pt x="3539087" y="5082205"/>
                  <a:pt x="3525656" y="5084867"/>
                </a:cubicBezTo>
                <a:cubicBezTo>
                  <a:pt x="3516704" y="5086198"/>
                  <a:pt x="3498798" y="5087528"/>
                  <a:pt x="3485368" y="5087528"/>
                </a:cubicBezTo>
                <a:cubicBezTo>
                  <a:pt x="3480892" y="5086198"/>
                  <a:pt x="3471939" y="5086198"/>
                  <a:pt x="3467462" y="5088860"/>
                </a:cubicBezTo>
                <a:cubicBezTo>
                  <a:pt x="3462987" y="5090191"/>
                  <a:pt x="3458510" y="5090191"/>
                  <a:pt x="3454033" y="5088860"/>
                </a:cubicBezTo>
                <a:cubicBezTo>
                  <a:pt x="3431652" y="5084867"/>
                  <a:pt x="3404792" y="5087528"/>
                  <a:pt x="3382411" y="5087528"/>
                </a:cubicBezTo>
                <a:cubicBezTo>
                  <a:pt x="3382411" y="5084867"/>
                  <a:pt x="3386886" y="5083536"/>
                  <a:pt x="3377934" y="5082205"/>
                </a:cubicBezTo>
                <a:cubicBezTo>
                  <a:pt x="3373457" y="5082205"/>
                  <a:pt x="3364505" y="5082205"/>
                  <a:pt x="3368980" y="5084867"/>
                </a:cubicBezTo>
                <a:cubicBezTo>
                  <a:pt x="3360028" y="5084867"/>
                  <a:pt x="3351074" y="5084867"/>
                  <a:pt x="3342121" y="5084867"/>
                </a:cubicBezTo>
                <a:cubicBezTo>
                  <a:pt x="3342121" y="5083536"/>
                  <a:pt x="3346598" y="5080874"/>
                  <a:pt x="3337645" y="5079544"/>
                </a:cubicBezTo>
                <a:cubicBezTo>
                  <a:pt x="3333169" y="5079544"/>
                  <a:pt x="3328692" y="5080874"/>
                  <a:pt x="3328692" y="5082205"/>
                </a:cubicBezTo>
                <a:cubicBezTo>
                  <a:pt x="3319739" y="5082205"/>
                  <a:pt x="3310786" y="5082205"/>
                  <a:pt x="3306309" y="5082205"/>
                </a:cubicBezTo>
                <a:cubicBezTo>
                  <a:pt x="3301833" y="5080874"/>
                  <a:pt x="3306309" y="5078212"/>
                  <a:pt x="3297357" y="5078212"/>
                </a:cubicBezTo>
                <a:cubicBezTo>
                  <a:pt x="3292880" y="5078212"/>
                  <a:pt x="3283928" y="5076882"/>
                  <a:pt x="3279451" y="5079544"/>
                </a:cubicBezTo>
                <a:cubicBezTo>
                  <a:pt x="3270498" y="5080874"/>
                  <a:pt x="3257068" y="5076882"/>
                  <a:pt x="3248116" y="5078212"/>
                </a:cubicBezTo>
                <a:cubicBezTo>
                  <a:pt x="3234687" y="5080874"/>
                  <a:pt x="3225733" y="5079544"/>
                  <a:pt x="3216781" y="5079544"/>
                </a:cubicBezTo>
                <a:cubicBezTo>
                  <a:pt x="3207827" y="5080874"/>
                  <a:pt x="3203351" y="5079544"/>
                  <a:pt x="3194398" y="5079544"/>
                </a:cubicBezTo>
                <a:cubicBezTo>
                  <a:pt x="3180968" y="5076882"/>
                  <a:pt x="3158586" y="5076882"/>
                  <a:pt x="3140680" y="5079544"/>
                </a:cubicBezTo>
                <a:cubicBezTo>
                  <a:pt x="3127251" y="5079544"/>
                  <a:pt x="3113821" y="5075551"/>
                  <a:pt x="3095915" y="5078212"/>
                </a:cubicBezTo>
                <a:cubicBezTo>
                  <a:pt x="3095915" y="5076882"/>
                  <a:pt x="3082486" y="5072889"/>
                  <a:pt x="3078009" y="5071558"/>
                </a:cubicBezTo>
                <a:cubicBezTo>
                  <a:pt x="3060103" y="5067566"/>
                  <a:pt x="3060103" y="5067566"/>
                  <a:pt x="3046674" y="5072889"/>
                </a:cubicBezTo>
                <a:cubicBezTo>
                  <a:pt x="3042197" y="5074219"/>
                  <a:pt x="3037722" y="5075551"/>
                  <a:pt x="3042197" y="5076882"/>
                </a:cubicBezTo>
                <a:cubicBezTo>
                  <a:pt x="3046674" y="5078212"/>
                  <a:pt x="3046674" y="5079544"/>
                  <a:pt x="3055628" y="5079544"/>
                </a:cubicBezTo>
                <a:cubicBezTo>
                  <a:pt x="3069057" y="5079544"/>
                  <a:pt x="3082486" y="5079544"/>
                  <a:pt x="3095915" y="5079544"/>
                </a:cubicBezTo>
                <a:cubicBezTo>
                  <a:pt x="3109345" y="5084867"/>
                  <a:pt x="3127251" y="5087528"/>
                  <a:pt x="3154110" y="5087528"/>
                </a:cubicBezTo>
                <a:cubicBezTo>
                  <a:pt x="3163062" y="5087528"/>
                  <a:pt x="3172016" y="5087528"/>
                  <a:pt x="3180968" y="5087528"/>
                </a:cubicBezTo>
                <a:cubicBezTo>
                  <a:pt x="3225733" y="5086198"/>
                  <a:pt x="3270498" y="5090191"/>
                  <a:pt x="3315263" y="5091521"/>
                </a:cubicBezTo>
                <a:cubicBezTo>
                  <a:pt x="3319739" y="5091521"/>
                  <a:pt x="3324215" y="5094183"/>
                  <a:pt x="3333169" y="5095514"/>
                </a:cubicBezTo>
                <a:cubicBezTo>
                  <a:pt x="3306309" y="5096844"/>
                  <a:pt x="3279451" y="5096844"/>
                  <a:pt x="3257068" y="5096844"/>
                </a:cubicBezTo>
                <a:cubicBezTo>
                  <a:pt x="3257068" y="5096844"/>
                  <a:pt x="3257068" y="5098176"/>
                  <a:pt x="3257068" y="5098176"/>
                </a:cubicBezTo>
                <a:cubicBezTo>
                  <a:pt x="3283928" y="5098176"/>
                  <a:pt x="3310786" y="5098176"/>
                  <a:pt x="3333169" y="5098176"/>
                </a:cubicBezTo>
                <a:cubicBezTo>
                  <a:pt x="3360028" y="5098176"/>
                  <a:pt x="3382411" y="5098176"/>
                  <a:pt x="3404792" y="5098176"/>
                </a:cubicBezTo>
                <a:cubicBezTo>
                  <a:pt x="3409269" y="5098176"/>
                  <a:pt x="3418221" y="5098176"/>
                  <a:pt x="3422698" y="5099507"/>
                </a:cubicBezTo>
                <a:cubicBezTo>
                  <a:pt x="3431652" y="5102169"/>
                  <a:pt x="3427175" y="5107492"/>
                  <a:pt x="3445080" y="5106162"/>
                </a:cubicBezTo>
                <a:cubicBezTo>
                  <a:pt x="3458510" y="5104830"/>
                  <a:pt x="3467462" y="5108823"/>
                  <a:pt x="3480892" y="5107492"/>
                </a:cubicBezTo>
                <a:cubicBezTo>
                  <a:pt x="3489845" y="5107492"/>
                  <a:pt x="3503275" y="5108823"/>
                  <a:pt x="3512228" y="5106162"/>
                </a:cubicBezTo>
                <a:cubicBezTo>
                  <a:pt x="3516704" y="5104830"/>
                  <a:pt x="3521181" y="5106162"/>
                  <a:pt x="3530133" y="5106162"/>
                </a:cubicBezTo>
                <a:cubicBezTo>
                  <a:pt x="3525656" y="5108823"/>
                  <a:pt x="3516704" y="5110153"/>
                  <a:pt x="3516704" y="5111485"/>
                </a:cubicBezTo>
                <a:cubicBezTo>
                  <a:pt x="3512228" y="5114146"/>
                  <a:pt x="3516704" y="5116808"/>
                  <a:pt x="3525656" y="5116808"/>
                </a:cubicBezTo>
                <a:cubicBezTo>
                  <a:pt x="3534610" y="5116808"/>
                  <a:pt x="3548039" y="5116808"/>
                  <a:pt x="3548039" y="5120801"/>
                </a:cubicBezTo>
                <a:cubicBezTo>
                  <a:pt x="3548039" y="5122131"/>
                  <a:pt x="3556991" y="5122131"/>
                  <a:pt x="3561468" y="5122131"/>
                </a:cubicBezTo>
                <a:cubicBezTo>
                  <a:pt x="3583851" y="5118139"/>
                  <a:pt x="3606233" y="5123463"/>
                  <a:pt x="3624140" y="5123463"/>
                </a:cubicBezTo>
                <a:cubicBezTo>
                  <a:pt x="3628616" y="5124794"/>
                  <a:pt x="3633092" y="5124794"/>
                  <a:pt x="3633092" y="5126124"/>
                </a:cubicBezTo>
                <a:cubicBezTo>
                  <a:pt x="3633092" y="5127456"/>
                  <a:pt x="3628616" y="5128786"/>
                  <a:pt x="3624140" y="5128786"/>
                </a:cubicBezTo>
                <a:cubicBezTo>
                  <a:pt x="3601757" y="5131447"/>
                  <a:pt x="3579374" y="5134110"/>
                  <a:pt x="3561468" y="5139433"/>
                </a:cubicBezTo>
                <a:cubicBezTo>
                  <a:pt x="3552516" y="5140765"/>
                  <a:pt x="3548039" y="5138102"/>
                  <a:pt x="3548039" y="5136772"/>
                </a:cubicBezTo>
                <a:cubicBezTo>
                  <a:pt x="3548039" y="5132779"/>
                  <a:pt x="3543564" y="5130117"/>
                  <a:pt x="3530133" y="5127456"/>
                </a:cubicBezTo>
                <a:cubicBezTo>
                  <a:pt x="3525656" y="5126124"/>
                  <a:pt x="3521181" y="5126124"/>
                  <a:pt x="3516704" y="5126124"/>
                </a:cubicBezTo>
                <a:cubicBezTo>
                  <a:pt x="3503275" y="5130117"/>
                  <a:pt x="3480892" y="5127456"/>
                  <a:pt x="3467462" y="5130117"/>
                </a:cubicBezTo>
                <a:cubicBezTo>
                  <a:pt x="3458510" y="5131447"/>
                  <a:pt x="3449557" y="5131447"/>
                  <a:pt x="3436127" y="5131447"/>
                </a:cubicBezTo>
                <a:cubicBezTo>
                  <a:pt x="3427175" y="5131447"/>
                  <a:pt x="3422698" y="5127456"/>
                  <a:pt x="3418221" y="5124794"/>
                </a:cubicBezTo>
                <a:cubicBezTo>
                  <a:pt x="3409269" y="5120801"/>
                  <a:pt x="3391363" y="5119470"/>
                  <a:pt x="3382411" y="5124794"/>
                </a:cubicBezTo>
                <a:cubicBezTo>
                  <a:pt x="3382411" y="5127456"/>
                  <a:pt x="3377934" y="5128786"/>
                  <a:pt x="3373457" y="5131447"/>
                </a:cubicBezTo>
                <a:cubicBezTo>
                  <a:pt x="3373457" y="5134110"/>
                  <a:pt x="3364505" y="5135440"/>
                  <a:pt x="3351074" y="5135440"/>
                </a:cubicBezTo>
                <a:cubicBezTo>
                  <a:pt x="3342121" y="5135440"/>
                  <a:pt x="3333169" y="5135440"/>
                  <a:pt x="3324215" y="5138102"/>
                </a:cubicBezTo>
                <a:cubicBezTo>
                  <a:pt x="3310786" y="5139433"/>
                  <a:pt x="3297357" y="5136772"/>
                  <a:pt x="3288404" y="5132779"/>
                </a:cubicBezTo>
                <a:cubicBezTo>
                  <a:pt x="3274974" y="5124794"/>
                  <a:pt x="3248116" y="5124794"/>
                  <a:pt x="3225733" y="5122131"/>
                </a:cubicBezTo>
                <a:cubicBezTo>
                  <a:pt x="3216781" y="5120801"/>
                  <a:pt x="3207827" y="5123463"/>
                  <a:pt x="3194398" y="5124794"/>
                </a:cubicBezTo>
                <a:cubicBezTo>
                  <a:pt x="3180968" y="5124794"/>
                  <a:pt x="3167539" y="5127456"/>
                  <a:pt x="3158586" y="5130117"/>
                </a:cubicBezTo>
                <a:cubicBezTo>
                  <a:pt x="3131727" y="5135440"/>
                  <a:pt x="3127251" y="5135440"/>
                  <a:pt x="3109345" y="5128786"/>
                </a:cubicBezTo>
                <a:cubicBezTo>
                  <a:pt x="3104869" y="5128786"/>
                  <a:pt x="3104869" y="5126124"/>
                  <a:pt x="3100392" y="5124794"/>
                </a:cubicBezTo>
                <a:cubicBezTo>
                  <a:pt x="3073534" y="5131447"/>
                  <a:pt x="3051151" y="5131447"/>
                  <a:pt x="3024292" y="5131447"/>
                </a:cubicBezTo>
                <a:cubicBezTo>
                  <a:pt x="3006386" y="5131447"/>
                  <a:pt x="2992956" y="5131447"/>
                  <a:pt x="2975051" y="5131447"/>
                </a:cubicBezTo>
                <a:cubicBezTo>
                  <a:pt x="2939239" y="5130117"/>
                  <a:pt x="2903427" y="5134110"/>
                  <a:pt x="2863138" y="5132779"/>
                </a:cubicBezTo>
                <a:cubicBezTo>
                  <a:pt x="2849709" y="5132779"/>
                  <a:pt x="2845233" y="5138102"/>
                  <a:pt x="2831803" y="5134110"/>
                </a:cubicBezTo>
                <a:cubicBezTo>
                  <a:pt x="2818374" y="5131447"/>
                  <a:pt x="2804944" y="5134110"/>
                  <a:pt x="2795992" y="5132779"/>
                </a:cubicBezTo>
                <a:cubicBezTo>
                  <a:pt x="2782562" y="5132779"/>
                  <a:pt x="2769132" y="5132779"/>
                  <a:pt x="2755703" y="5132779"/>
                </a:cubicBezTo>
                <a:cubicBezTo>
                  <a:pt x="2746751" y="5130117"/>
                  <a:pt x="2755703" y="5127456"/>
                  <a:pt x="2751226" y="5124794"/>
                </a:cubicBezTo>
                <a:lnTo>
                  <a:pt x="2716227" y="5122192"/>
                </a:lnTo>
                <a:lnTo>
                  <a:pt x="2523803" y="5122192"/>
                </a:lnTo>
                <a:lnTo>
                  <a:pt x="2522145" y="5121968"/>
                </a:lnTo>
                <a:cubicBezTo>
                  <a:pt x="2510954" y="5122633"/>
                  <a:pt x="2499762" y="5121968"/>
                  <a:pt x="2489131" y="5121968"/>
                </a:cubicBezTo>
                <a:lnTo>
                  <a:pt x="2487467" y="5122192"/>
                </a:lnTo>
                <a:lnTo>
                  <a:pt x="2338882" y="5122192"/>
                </a:lnTo>
                <a:lnTo>
                  <a:pt x="2303558" y="5124893"/>
                </a:lnTo>
                <a:cubicBezTo>
                  <a:pt x="2285653" y="5127555"/>
                  <a:pt x="2263270" y="5126224"/>
                  <a:pt x="2245364" y="5128885"/>
                </a:cubicBezTo>
                <a:cubicBezTo>
                  <a:pt x="2227458" y="5130217"/>
                  <a:pt x="2205076" y="5128885"/>
                  <a:pt x="2182694" y="5127555"/>
                </a:cubicBezTo>
                <a:cubicBezTo>
                  <a:pt x="2164788" y="5124893"/>
                  <a:pt x="2137929" y="5123562"/>
                  <a:pt x="2115546" y="5123562"/>
                </a:cubicBezTo>
                <a:cubicBezTo>
                  <a:pt x="2079735" y="5124893"/>
                  <a:pt x="2043923" y="5122232"/>
                  <a:pt x="2008111" y="5126224"/>
                </a:cubicBezTo>
                <a:cubicBezTo>
                  <a:pt x="2003635" y="5127555"/>
                  <a:pt x="1999158" y="5127555"/>
                  <a:pt x="1994681" y="5126224"/>
                </a:cubicBezTo>
                <a:cubicBezTo>
                  <a:pt x="1958870" y="5122232"/>
                  <a:pt x="1923058" y="5124893"/>
                  <a:pt x="1887246" y="5124893"/>
                </a:cubicBezTo>
                <a:cubicBezTo>
                  <a:pt x="1846957" y="5123562"/>
                  <a:pt x="1811146" y="5122232"/>
                  <a:pt x="1770857" y="5124893"/>
                </a:cubicBezTo>
                <a:cubicBezTo>
                  <a:pt x="1739522" y="5126224"/>
                  <a:pt x="1708187" y="5126224"/>
                  <a:pt x="1676852" y="5126224"/>
                </a:cubicBezTo>
                <a:cubicBezTo>
                  <a:pt x="1667898" y="5126224"/>
                  <a:pt x="1663422" y="5127555"/>
                  <a:pt x="1658946" y="5130217"/>
                </a:cubicBezTo>
                <a:cubicBezTo>
                  <a:pt x="1654469" y="5131548"/>
                  <a:pt x="1658946" y="5132878"/>
                  <a:pt x="1663422" y="5134209"/>
                </a:cubicBezTo>
                <a:cubicBezTo>
                  <a:pt x="1672375" y="5134209"/>
                  <a:pt x="1681328" y="5134209"/>
                  <a:pt x="1690281" y="5135540"/>
                </a:cubicBezTo>
                <a:cubicBezTo>
                  <a:pt x="1685804" y="5136871"/>
                  <a:pt x="1681328" y="5138201"/>
                  <a:pt x="1676852" y="5138201"/>
                </a:cubicBezTo>
                <a:cubicBezTo>
                  <a:pt x="1658946" y="5136871"/>
                  <a:pt x="1641040" y="5143526"/>
                  <a:pt x="1618658" y="5138201"/>
                </a:cubicBezTo>
                <a:cubicBezTo>
                  <a:pt x="1618658" y="5138201"/>
                  <a:pt x="1614181" y="5138201"/>
                  <a:pt x="1614181" y="5138201"/>
                </a:cubicBezTo>
                <a:cubicBezTo>
                  <a:pt x="1582846" y="5139533"/>
                  <a:pt x="1555986" y="5134209"/>
                  <a:pt x="1524651" y="5135540"/>
                </a:cubicBezTo>
                <a:cubicBezTo>
                  <a:pt x="1524651" y="5131548"/>
                  <a:pt x="1524651" y="5128885"/>
                  <a:pt x="1524651" y="5124893"/>
                </a:cubicBezTo>
                <a:cubicBezTo>
                  <a:pt x="1515699" y="5123562"/>
                  <a:pt x="1511222" y="5124893"/>
                  <a:pt x="1502269" y="5124893"/>
                </a:cubicBezTo>
                <a:lnTo>
                  <a:pt x="1496212" y="5122192"/>
                </a:lnTo>
                <a:lnTo>
                  <a:pt x="1416390" y="5122192"/>
                </a:lnTo>
                <a:lnTo>
                  <a:pt x="1417216" y="5124893"/>
                </a:lnTo>
                <a:cubicBezTo>
                  <a:pt x="1417216" y="5126224"/>
                  <a:pt x="1421693" y="5126224"/>
                  <a:pt x="1426170" y="5126224"/>
                </a:cubicBezTo>
                <a:cubicBezTo>
                  <a:pt x="1444074" y="5126224"/>
                  <a:pt x="1461980" y="5126224"/>
                  <a:pt x="1475410" y="5126224"/>
                </a:cubicBezTo>
                <a:cubicBezTo>
                  <a:pt x="1479887" y="5126224"/>
                  <a:pt x="1488840" y="5126224"/>
                  <a:pt x="1484363" y="5128885"/>
                </a:cubicBezTo>
                <a:cubicBezTo>
                  <a:pt x="1484363" y="5128885"/>
                  <a:pt x="1479887" y="5128885"/>
                  <a:pt x="1479887" y="5128885"/>
                </a:cubicBezTo>
                <a:cubicBezTo>
                  <a:pt x="1475410" y="5128885"/>
                  <a:pt x="1466457" y="5127555"/>
                  <a:pt x="1461980" y="5130217"/>
                </a:cubicBezTo>
                <a:cubicBezTo>
                  <a:pt x="1461980" y="5134209"/>
                  <a:pt x="1470934" y="5132878"/>
                  <a:pt x="1479887" y="5134209"/>
                </a:cubicBezTo>
                <a:cubicBezTo>
                  <a:pt x="1488840" y="5139533"/>
                  <a:pt x="1488840" y="5140864"/>
                  <a:pt x="1475410" y="5140864"/>
                </a:cubicBezTo>
                <a:cubicBezTo>
                  <a:pt x="1461980" y="5140864"/>
                  <a:pt x="1448551" y="5142194"/>
                  <a:pt x="1439599" y="5142194"/>
                </a:cubicBezTo>
                <a:cubicBezTo>
                  <a:pt x="1412739" y="5143526"/>
                  <a:pt x="1390358" y="5146187"/>
                  <a:pt x="1359022" y="5144856"/>
                </a:cubicBezTo>
                <a:cubicBezTo>
                  <a:pt x="1372452" y="5148849"/>
                  <a:pt x="1385881" y="5150180"/>
                  <a:pt x="1399310" y="5150180"/>
                </a:cubicBezTo>
                <a:cubicBezTo>
                  <a:pt x="1448551" y="5150180"/>
                  <a:pt x="1497793" y="5150180"/>
                  <a:pt x="1542557" y="5150180"/>
                </a:cubicBezTo>
                <a:cubicBezTo>
                  <a:pt x="1551511" y="5150180"/>
                  <a:pt x="1560463" y="5150180"/>
                  <a:pt x="1564940" y="5148849"/>
                </a:cubicBezTo>
                <a:cubicBezTo>
                  <a:pt x="1582846" y="5142194"/>
                  <a:pt x="1605228" y="5146187"/>
                  <a:pt x="1627610" y="5144856"/>
                </a:cubicBezTo>
                <a:cubicBezTo>
                  <a:pt x="1641040" y="5144856"/>
                  <a:pt x="1654469" y="5148849"/>
                  <a:pt x="1676852" y="5151510"/>
                </a:cubicBezTo>
                <a:cubicBezTo>
                  <a:pt x="1636563" y="5151510"/>
                  <a:pt x="1609704" y="5152842"/>
                  <a:pt x="1582846" y="5154172"/>
                </a:cubicBezTo>
                <a:cubicBezTo>
                  <a:pt x="1515699" y="5158165"/>
                  <a:pt x="1448551" y="5155503"/>
                  <a:pt x="1376928" y="5156835"/>
                </a:cubicBezTo>
                <a:cubicBezTo>
                  <a:pt x="1399310" y="5160826"/>
                  <a:pt x="1399310" y="5160826"/>
                  <a:pt x="1444074" y="5160826"/>
                </a:cubicBezTo>
                <a:cubicBezTo>
                  <a:pt x="1453028" y="5163489"/>
                  <a:pt x="1448551" y="5166151"/>
                  <a:pt x="1448551" y="5167481"/>
                </a:cubicBezTo>
                <a:cubicBezTo>
                  <a:pt x="1448551" y="5170144"/>
                  <a:pt x="1453028" y="5171474"/>
                  <a:pt x="1457505" y="5170144"/>
                </a:cubicBezTo>
                <a:cubicBezTo>
                  <a:pt x="1484363" y="5163489"/>
                  <a:pt x="1515699" y="5164819"/>
                  <a:pt x="1547034" y="5162158"/>
                </a:cubicBezTo>
                <a:cubicBezTo>
                  <a:pt x="1555986" y="5160826"/>
                  <a:pt x="1564940" y="5163489"/>
                  <a:pt x="1578369" y="5163489"/>
                </a:cubicBezTo>
                <a:cubicBezTo>
                  <a:pt x="1614181" y="5163489"/>
                  <a:pt x="1649993" y="5163489"/>
                  <a:pt x="1685804" y="5163489"/>
                </a:cubicBezTo>
                <a:cubicBezTo>
                  <a:pt x="1712664" y="5163489"/>
                  <a:pt x="1735045" y="5167481"/>
                  <a:pt x="1761905" y="5166151"/>
                </a:cubicBezTo>
                <a:cubicBezTo>
                  <a:pt x="1788763" y="5164819"/>
                  <a:pt x="1815623" y="5166151"/>
                  <a:pt x="1842481" y="5166151"/>
                </a:cubicBezTo>
                <a:cubicBezTo>
                  <a:pt x="1869340" y="5166151"/>
                  <a:pt x="1896200" y="5166151"/>
                  <a:pt x="1923058" y="5166151"/>
                </a:cubicBezTo>
                <a:cubicBezTo>
                  <a:pt x="1918581" y="5168812"/>
                  <a:pt x="1909629" y="5171474"/>
                  <a:pt x="1900675" y="5170144"/>
                </a:cubicBezTo>
                <a:cubicBezTo>
                  <a:pt x="1878292" y="5170144"/>
                  <a:pt x="1855911" y="5170144"/>
                  <a:pt x="1829052" y="5170144"/>
                </a:cubicBezTo>
                <a:cubicBezTo>
                  <a:pt x="1824575" y="5170144"/>
                  <a:pt x="1820099" y="5170144"/>
                  <a:pt x="1811146" y="5171474"/>
                </a:cubicBezTo>
                <a:lnTo>
                  <a:pt x="1817948" y="5175052"/>
                </a:lnTo>
                <a:lnTo>
                  <a:pt x="1878403" y="5171926"/>
                </a:lnTo>
                <a:cubicBezTo>
                  <a:pt x="1900786" y="5170595"/>
                  <a:pt x="1923168" y="5169265"/>
                  <a:pt x="1945551" y="5167933"/>
                </a:cubicBezTo>
                <a:cubicBezTo>
                  <a:pt x="1972410" y="5166603"/>
                  <a:pt x="1994792" y="5169265"/>
                  <a:pt x="2017175" y="5167933"/>
                </a:cubicBezTo>
                <a:cubicBezTo>
                  <a:pt x="2035081" y="5166603"/>
                  <a:pt x="2048510" y="5170595"/>
                  <a:pt x="2070892" y="5170595"/>
                </a:cubicBezTo>
                <a:lnTo>
                  <a:pt x="2074832" y="5170595"/>
                </a:lnTo>
                <a:lnTo>
                  <a:pt x="2124500" y="5162158"/>
                </a:lnTo>
                <a:cubicBezTo>
                  <a:pt x="2133452" y="5160826"/>
                  <a:pt x="2137929" y="5163489"/>
                  <a:pt x="2137929" y="5164819"/>
                </a:cubicBezTo>
                <a:cubicBezTo>
                  <a:pt x="2137929" y="5168812"/>
                  <a:pt x="2142405" y="5171474"/>
                  <a:pt x="2155835" y="5174135"/>
                </a:cubicBezTo>
                <a:lnTo>
                  <a:pt x="2164792" y="5175023"/>
                </a:lnTo>
                <a:lnTo>
                  <a:pt x="2189781" y="5173388"/>
                </a:lnTo>
                <a:lnTo>
                  <a:pt x="2193885" y="5172971"/>
                </a:lnTo>
                <a:lnTo>
                  <a:pt x="2195859" y="5172851"/>
                </a:lnTo>
                <a:lnTo>
                  <a:pt x="2245475" y="5167933"/>
                </a:lnTo>
                <a:cubicBezTo>
                  <a:pt x="2245475" y="5167933"/>
                  <a:pt x="2249951" y="5167933"/>
                  <a:pt x="2254427" y="5169265"/>
                </a:cubicBezTo>
                <a:cubicBezTo>
                  <a:pt x="2258904" y="5170595"/>
                  <a:pt x="2263381" y="5170595"/>
                  <a:pt x="2267857" y="5170595"/>
                </a:cubicBezTo>
                <a:lnTo>
                  <a:pt x="2310898" y="5171342"/>
                </a:lnTo>
                <a:lnTo>
                  <a:pt x="2312511" y="5170144"/>
                </a:lnTo>
                <a:cubicBezTo>
                  <a:pt x="2312511" y="5167481"/>
                  <a:pt x="2321464" y="5166151"/>
                  <a:pt x="2334894" y="5166151"/>
                </a:cubicBezTo>
                <a:cubicBezTo>
                  <a:pt x="2343847" y="5166151"/>
                  <a:pt x="2352799" y="5166151"/>
                  <a:pt x="2361753" y="5163489"/>
                </a:cubicBezTo>
                <a:cubicBezTo>
                  <a:pt x="2375182" y="5162158"/>
                  <a:pt x="2388611" y="5164819"/>
                  <a:pt x="2397565" y="5168812"/>
                </a:cubicBezTo>
                <a:lnTo>
                  <a:pt x="2412917" y="5172830"/>
                </a:lnTo>
                <a:lnTo>
                  <a:pt x="2423974" y="5173756"/>
                </a:lnTo>
                <a:cubicBezTo>
                  <a:pt x="2430129" y="5174588"/>
                  <a:pt x="2435724" y="5175253"/>
                  <a:pt x="2442440" y="5174588"/>
                </a:cubicBezTo>
                <a:cubicBezTo>
                  <a:pt x="2455869" y="5174588"/>
                  <a:pt x="2473775" y="5174588"/>
                  <a:pt x="2487205" y="5174588"/>
                </a:cubicBezTo>
                <a:lnTo>
                  <a:pt x="2511513" y="5173833"/>
                </a:lnTo>
                <a:lnTo>
                  <a:pt x="2527383" y="5171474"/>
                </a:lnTo>
                <a:cubicBezTo>
                  <a:pt x="2554241" y="5166151"/>
                  <a:pt x="2558718" y="5166151"/>
                  <a:pt x="2576624" y="5172805"/>
                </a:cubicBezTo>
                <a:lnTo>
                  <a:pt x="2577898" y="5173373"/>
                </a:lnTo>
                <a:lnTo>
                  <a:pt x="2590163" y="5174588"/>
                </a:lnTo>
                <a:lnTo>
                  <a:pt x="2585393" y="5176716"/>
                </a:lnTo>
                <a:lnTo>
                  <a:pt x="2585576" y="5176797"/>
                </a:lnTo>
                <a:cubicBezTo>
                  <a:pt x="2612435" y="5170144"/>
                  <a:pt x="2634818" y="5170144"/>
                  <a:pt x="2661676" y="5170144"/>
                </a:cubicBezTo>
                <a:cubicBezTo>
                  <a:pt x="2679582" y="5170144"/>
                  <a:pt x="2693012" y="5170144"/>
                  <a:pt x="2710917" y="5170144"/>
                </a:cubicBezTo>
                <a:cubicBezTo>
                  <a:pt x="2746729" y="5171474"/>
                  <a:pt x="2782541" y="5167481"/>
                  <a:pt x="2822830" y="5168812"/>
                </a:cubicBezTo>
                <a:cubicBezTo>
                  <a:pt x="2836259" y="5168812"/>
                  <a:pt x="2840735" y="5163489"/>
                  <a:pt x="2854165" y="5167481"/>
                </a:cubicBezTo>
                <a:cubicBezTo>
                  <a:pt x="2867595" y="5170144"/>
                  <a:pt x="2881024" y="5167481"/>
                  <a:pt x="2889976" y="5168812"/>
                </a:cubicBezTo>
                <a:cubicBezTo>
                  <a:pt x="2903406" y="5168812"/>
                  <a:pt x="2916836" y="5168812"/>
                  <a:pt x="2930265" y="5168812"/>
                </a:cubicBezTo>
                <a:cubicBezTo>
                  <a:pt x="2939218" y="5171474"/>
                  <a:pt x="2930265" y="5174135"/>
                  <a:pt x="2934742" y="5176797"/>
                </a:cubicBezTo>
                <a:cubicBezTo>
                  <a:pt x="2948171" y="5182121"/>
                  <a:pt x="2966077" y="5183452"/>
                  <a:pt x="2988459" y="5180790"/>
                </a:cubicBezTo>
                <a:cubicBezTo>
                  <a:pt x="2992935" y="5180790"/>
                  <a:pt x="2992935" y="5179460"/>
                  <a:pt x="3001888" y="5179460"/>
                </a:cubicBezTo>
                <a:cubicBezTo>
                  <a:pt x="3006365" y="5179460"/>
                  <a:pt x="3010842" y="5180790"/>
                  <a:pt x="3010842" y="5183452"/>
                </a:cubicBezTo>
                <a:cubicBezTo>
                  <a:pt x="3010842" y="5184783"/>
                  <a:pt x="3010842" y="5187445"/>
                  <a:pt x="3001888" y="5187445"/>
                </a:cubicBezTo>
                <a:cubicBezTo>
                  <a:pt x="2988459" y="5186113"/>
                  <a:pt x="2975029" y="5187445"/>
                  <a:pt x="2966077" y="5186113"/>
                </a:cubicBezTo>
                <a:cubicBezTo>
                  <a:pt x="2948171" y="5186113"/>
                  <a:pt x="2939218" y="5188776"/>
                  <a:pt x="2925788" y="5188776"/>
                </a:cubicBezTo>
                <a:cubicBezTo>
                  <a:pt x="2916836" y="5190106"/>
                  <a:pt x="2912359" y="5194099"/>
                  <a:pt x="2912359" y="5196761"/>
                </a:cubicBezTo>
                <a:cubicBezTo>
                  <a:pt x="2903406" y="5200754"/>
                  <a:pt x="2903406" y="5202084"/>
                  <a:pt x="2889976" y="5199422"/>
                </a:cubicBezTo>
                <a:cubicBezTo>
                  <a:pt x="2872070" y="5198092"/>
                  <a:pt x="2854165" y="5196761"/>
                  <a:pt x="2836259" y="5194099"/>
                </a:cubicBezTo>
                <a:cubicBezTo>
                  <a:pt x="2831782" y="5192768"/>
                  <a:pt x="2822830" y="5194099"/>
                  <a:pt x="2813876" y="5194099"/>
                </a:cubicBezTo>
                <a:cubicBezTo>
                  <a:pt x="2809400" y="5194099"/>
                  <a:pt x="2809400" y="5196761"/>
                  <a:pt x="2804924" y="5198092"/>
                </a:cubicBezTo>
                <a:cubicBezTo>
                  <a:pt x="2795971" y="5200754"/>
                  <a:pt x="2804924" y="5202084"/>
                  <a:pt x="2809400" y="5204747"/>
                </a:cubicBezTo>
                <a:cubicBezTo>
                  <a:pt x="2813876" y="5207408"/>
                  <a:pt x="2827306" y="5207408"/>
                  <a:pt x="2836259" y="5210070"/>
                </a:cubicBezTo>
                <a:cubicBezTo>
                  <a:pt x="2840735" y="5211400"/>
                  <a:pt x="2840735" y="5211400"/>
                  <a:pt x="2840735" y="5212731"/>
                </a:cubicBezTo>
                <a:cubicBezTo>
                  <a:pt x="2840735" y="5214063"/>
                  <a:pt x="2836259" y="5214063"/>
                  <a:pt x="2831782" y="5214063"/>
                </a:cubicBezTo>
                <a:cubicBezTo>
                  <a:pt x="2818353" y="5214063"/>
                  <a:pt x="2800447" y="5215393"/>
                  <a:pt x="2787018" y="5212731"/>
                </a:cubicBezTo>
                <a:cubicBezTo>
                  <a:pt x="2787018" y="5211400"/>
                  <a:pt x="2782541" y="5212731"/>
                  <a:pt x="2782541" y="5212731"/>
                </a:cubicBezTo>
                <a:cubicBezTo>
                  <a:pt x="2773589" y="5214063"/>
                  <a:pt x="2782541" y="5214063"/>
                  <a:pt x="2782541" y="5215393"/>
                </a:cubicBezTo>
                <a:cubicBezTo>
                  <a:pt x="2787018" y="5216724"/>
                  <a:pt x="2787018" y="5219386"/>
                  <a:pt x="2778065" y="5219386"/>
                </a:cubicBezTo>
                <a:cubicBezTo>
                  <a:pt x="2769112" y="5219386"/>
                  <a:pt x="2760159" y="5219386"/>
                  <a:pt x="2746729" y="5219386"/>
                </a:cubicBezTo>
                <a:cubicBezTo>
                  <a:pt x="2760159" y="5222047"/>
                  <a:pt x="2773589" y="5222047"/>
                  <a:pt x="2787018" y="5223379"/>
                </a:cubicBezTo>
                <a:cubicBezTo>
                  <a:pt x="2795971" y="5224709"/>
                  <a:pt x="2795971" y="5226040"/>
                  <a:pt x="2791494" y="5227372"/>
                </a:cubicBezTo>
                <a:cubicBezTo>
                  <a:pt x="2787018" y="5232695"/>
                  <a:pt x="2787018" y="5234025"/>
                  <a:pt x="2804924" y="5235356"/>
                </a:cubicBezTo>
                <a:cubicBezTo>
                  <a:pt x="2809400" y="5235356"/>
                  <a:pt x="2818353" y="5235356"/>
                  <a:pt x="2822830" y="5235356"/>
                </a:cubicBezTo>
                <a:cubicBezTo>
                  <a:pt x="2822830" y="5236688"/>
                  <a:pt x="2822830" y="5236688"/>
                  <a:pt x="2822830" y="5238018"/>
                </a:cubicBezTo>
                <a:cubicBezTo>
                  <a:pt x="2822830" y="5238018"/>
                  <a:pt x="2822830" y="5239349"/>
                  <a:pt x="2822830" y="5239349"/>
                </a:cubicBezTo>
                <a:cubicBezTo>
                  <a:pt x="2791494" y="5238018"/>
                  <a:pt x="2769112" y="5244673"/>
                  <a:pt x="2737777" y="5244673"/>
                </a:cubicBezTo>
                <a:cubicBezTo>
                  <a:pt x="2719871" y="5244673"/>
                  <a:pt x="2701965" y="5247334"/>
                  <a:pt x="2684059" y="5251327"/>
                </a:cubicBezTo>
                <a:cubicBezTo>
                  <a:pt x="2684059" y="5252657"/>
                  <a:pt x="2675106" y="5252657"/>
                  <a:pt x="2675106" y="5253989"/>
                </a:cubicBezTo>
                <a:cubicBezTo>
                  <a:pt x="2675106" y="5256650"/>
                  <a:pt x="2684059" y="5256650"/>
                  <a:pt x="2688536" y="5256650"/>
                </a:cubicBezTo>
                <a:cubicBezTo>
                  <a:pt x="2701965" y="5256650"/>
                  <a:pt x="2715394" y="5256650"/>
                  <a:pt x="2728823" y="5256650"/>
                </a:cubicBezTo>
                <a:cubicBezTo>
                  <a:pt x="2733300" y="5256650"/>
                  <a:pt x="2737777" y="5256650"/>
                  <a:pt x="2737777" y="5257982"/>
                </a:cubicBezTo>
                <a:cubicBezTo>
                  <a:pt x="2737777" y="5259312"/>
                  <a:pt x="2737777" y="5260643"/>
                  <a:pt x="2733300" y="5260643"/>
                </a:cubicBezTo>
                <a:cubicBezTo>
                  <a:pt x="2728824" y="5260643"/>
                  <a:pt x="2725467" y="5261309"/>
                  <a:pt x="2721549" y="5261975"/>
                </a:cubicBezTo>
                <a:lnTo>
                  <a:pt x="2709332" y="5263051"/>
                </a:lnTo>
                <a:lnTo>
                  <a:pt x="2737887" y="5262427"/>
                </a:lnTo>
                <a:cubicBezTo>
                  <a:pt x="2755793" y="5262427"/>
                  <a:pt x="2769223" y="5262427"/>
                  <a:pt x="2787128" y="5262427"/>
                </a:cubicBezTo>
                <a:cubicBezTo>
                  <a:pt x="2822940" y="5263757"/>
                  <a:pt x="2858752" y="5259764"/>
                  <a:pt x="2899041" y="5261095"/>
                </a:cubicBezTo>
                <a:cubicBezTo>
                  <a:pt x="2912470" y="5261095"/>
                  <a:pt x="2916945" y="5255772"/>
                  <a:pt x="2930376" y="5259764"/>
                </a:cubicBezTo>
                <a:cubicBezTo>
                  <a:pt x="2943805" y="5262427"/>
                  <a:pt x="2957234" y="5259764"/>
                  <a:pt x="2966187" y="5261095"/>
                </a:cubicBezTo>
                <a:cubicBezTo>
                  <a:pt x="2979617" y="5261095"/>
                  <a:pt x="2993047" y="5261095"/>
                  <a:pt x="3006476" y="5261095"/>
                </a:cubicBezTo>
                <a:lnTo>
                  <a:pt x="3010842" y="5268882"/>
                </a:lnTo>
                <a:lnTo>
                  <a:pt x="3010842" y="5259225"/>
                </a:lnTo>
                <a:lnTo>
                  <a:pt x="3026282" y="5258843"/>
                </a:lnTo>
                <a:cubicBezTo>
                  <a:pt x="3053142" y="5260173"/>
                  <a:pt x="3084477" y="5256180"/>
                  <a:pt x="3115812" y="5256180"/>
                </a:cubicBezTo>
                <a:cubicBezTo>
                  <a:pt x="3129241" y="5257512"/>
                  <a:pt x="3142671" y="5257512"/>
                  <a:pt x="3151623" y="5261504"/>
                </a:cubicBezTo>
                <a:cubicBezTo>
                  <a:pt x="3151623" y="5262835"/>
                  <a:pt x="3156100" y="5264166"/>
                  <a:pt x="3151623" y="5265496"/>
                </a:cubicBezTo>
                <a:cubicBezTo>
                  <a:pt x="3142671" y="5266828"/>
                  <a:pt x="3133718" y="5265496"/>
                  <a:pt x="3138194" y="5269489"/>
                </a:cubicBezTo>
                <a:cubicBezTo>
                  <a:pt x="3138194" y="5272151"/>
                  <a:pt x="3147148" y="5270821"/>
                  <a:pt x="3151623" y="5270821"/>
                </a:cubicBezTo>
                <a:cubicBezTo>
                  <a:pt x="3156100" y="5270821"/>
                  <a:pt x="3160577" y="5270821"/>
                  <a:pt x="3169529" y="5270821"/>
                </a:cubicBezTo>
                <a:cubicBezTo>
                  <a:pt x="3174006" y="5270821"/>
                  <a:pt x="3182958" y="5270821"/>
                  <a:pt x="3191912" y="5270821"/>
                </a:cubicBezTo>
                <a:cubicBezTo>
                  <a:pt x="3191912" y="5272151"/>
                  <a:pt x="3191912" y="5273482"/>
                  <a:pt x="3191912" y="5274813"/>
                </a:cubicBezTo>
                <a:cubicBezTo>
                  <a:pt x="3187435" y="5274813"/>
                  <a:pt x="3182958" y="5274813"/>
                  <a:pt x="3174006" y="5274813"/>
                </a:cubicBezTo>
                <a:cubicBezTo>
                  <a:pt x="3160577" y="5274813"/>
                  <a:pt x="3156100" y="5276144"/>
                  <a:pt x="3160577" y="5280137"/>
                </a:cubicBezTo>
                <a:cubicBezTo>
                  <a:pt x="3138194" y="5278805"/>
                  <a:pt x="3120288" y="5284130"/>
                  <a:pt x="3097906" y="5282798"/>
                </a:cubicBezTo>
                <a:lnTo>
                  <a:pt x="3078415" y="5279587"/>
                </a:lnTo>
                <a:lnTo>
                  <a:pt x="3078098" y="5279728"/>
                </a:lnTo>
                <a:cubicBezTo>
                  <a:pt x="3064669" y="5278396"/>
                  <a:pt x="3051240" y="5279728"/>
                  <a:pt x="3042288" y="5278396"/>
                </a:cubicBezTo>
                <a:lnTo>
                  <a:pt x="3012601" y="5280359"/>
                </a:lnTo>
                <a:lnTo>
                  <a:pt x="3026282" y="5282798"/>
                </a:lnTo>
                <a:cubicBezTo>
                  <a:pt x="3039711" y="5281468"/>
                  <a:pt x="3053142" y="5282798"/>
                  <a:pt x="3062094" y="5282798"/>
                </a:cubicBezTo>
                <a:cubicBezTo>
                  <a:pt x="3075524" y="5281468"/>
                  <a:pt x="3084477" y="5285460"/>
                  <a:pt x="3097906" y="5284130"/>
                </a:cubicBezTo>
                <a:cubicBezTo>
                  <a:pt x="3106859" y="5285460"/>
                  <a:pt x="3115812" y="5286791"/>
                  <a:pt x="3124765" y="5286791"/>
                </a:cubicBezTo>
                <a:cubicBezTo>
                  <a:pt x="3156100" y="5286791"/>
                  <a:pt x="3182958" y="5286791"/>
                  <a:pt x="3209818" y="5286791"/>
                </a:cubicBezTo>
                <a:cubicBezTo>
                  <a:pt x="3227724" y="5286791"/>
                  <a:pt x="3245630" y="5285460"/>
                  <a:pt x="3259059" y="5289453"/>
                </a:cubicBezTo>
                <a:cubicBezTo>
                  <a:pt x="3259059" y="5289453"/>
                  <a:pt x="3263535" y="5289453"/>
                  <a:pt x="3268012" y="5289453"/>
                </a:cubicBezTo>
                <a:cubicBezTo>
                  <a:pt x="3290394" y="5285460"/>
                  <a:pt x="3312776" y="5290784"/>
                  <a:pt x="3335159" y="5289453"/>
                </a:cubicBezTo>
                <a:cubicBezTo>
                  <a:pt x="3357542" y="5288121"/>
                  <a:pt x="3379924" y="5288121"/>
                  <a:pt x="3402306" y="5289453"/>
                </a:cubicBezTo>
                <a:cubicBezTo>
                  <a:pt x="3469454" y="5293446"/>
                  <a:pt x="3532124" y="5290784"/>
                  <a:pt x="3599271" y="5292114"/>
                </a:cubicBezTo>
                <a:cubicBezTo>
                  <a:pt x="3599271" y="5292114"/>
                  <a:pt x="3599271" y="5290784"/>
                  <a:pt x="3603747" y="5290784"/>
                </a:cubicBezTo>
                <a:cubicBezTo>
                  <a:pt x="3599271" y="5288121"/>
                  <a:pt x="3594794" y="5289453"/>
                  <a:pt x="3585842" y="5289453"/>
                </a:cubicBezTo>
                <a:cubicBezTo>
                  <a:pt x="3581365" y="5289453"/>
                  <a:pt x="3581365" y="5288121"/>
                  <a:pt x="3581365" y="5288121"/>
                </a:cubicBezTo>
                <a:cubicBezTo>
                  <a:pt x="3581365" y="5286791"/>
                  <a:pt x="3581365" y="5284130"/>
                  <a:pt x="3585842" y="5285460"/>
                </a:cubicBezTo>
                <a:cubicBezTo>
                  <a:pt x="3590318" y="5285460"/>
                  <a:pt x="3594794" y="5282798"/>
                  <a:pt x="3599271" y="5282798"/>
                </a:cubicBezTo>
                <a:cubicBezTo>
                  <a:pt x="3626130" y="5284130"/>
                  <a:pt x="3648513" y="5280137"/>
                  <a:pt x="3675371" y="5280137"/>
                </a:cubicBezTo>
                <a:cubicBezTo>
                  <a:pt x="3755948" y="5280137"/>
                  <a:pt x="3841001" y="5280137"/>
                  <a:pt x="3921577" y="5280137"/>
                </a:cubicBezTo>
                <a:cubicBezTo>
                  <a:pt x="3948436" y="5280137"/>
                  <a:pt x="3970819" y="5278805"/>
                  <a:pt x="3984248" y="5272151"/>
                </a:cubicBezTo>
                <a:cubicBezTo>
                  <a:pt x="3979771" y="5269489"/>
                  <a:pt x="3970819" y="5269489"/>
                  <a:pt x="3966342" y="5268159"/>
                </a:cubicBezTo>
                <a:cubicBezTo>
                  <a:pt x="3939484" y="5265496"/>
                  <a:pt x="3930531" y="5265496"/>
                  <a:pt x="3921577" y="5273482"/>
                </a:cubicBezTo>
                <a:cubicBezTo>
                  <a:pt x="3917101" y="5276144"/>
                  <a:pt x="3912624" y="5276144"/>
                  <a:pt x="3908148" y="5274813"/>
                </a:cubicBezTo>
                <a:cubicBezTo>
                  <a:pt x="3894719" y="5272151"/>
                  <a:pt x="3876813" y="5273482"/>
                  <a:pt x="3863383" y="5273482"/>
                </a:cubicBezTo>
                <a:cubicBezTo>
                  <a:pt x="3836524" y="5273482"/>
                  <a:pt x="3814143" y="5273482"/>
                  <a:pt x="3787283" y="5269489"/>
                </a:cubicBezTo>
                <a:cubicBezTo>
                  <a:pt x="3778331" y="5268159"/>
                  <a:pt x="3760424" y="5266828"/>
                  <a:pt x="3755948" y="5268159"/>
                </a:cubicBezTo>
                <a:cubicBezTo>
                  <a:pt x="3738042" y="5272151"/>
                  <a:pt x="3715660" y="5269489"/>
                  <a:pt x="3702230" y="5272151"/>
                </a:cubicBezTo>
                <a:cubicBezTo>
                  <a:pt x="3693277" y="5273482"/>
                  <a:pt x="3684325" y="5273482"/>
                  <a:pt x="3675371" y="5272151"/>
                </a:cubicBezTo>
                <a:cubicBezTo>
                  <a:pt x="3657465" y="5269489"/>
                  <a:pt x="3644036" y="5269489"/>
                  <a:pt x="3626130" y="5272151"/>
                </a:cubicBezTo>
                <a:cubicBezTo>
                  <a:pt x="3612701" y="5273482"/>
                  <a:pt x="3603747" y="5273482"/>
                  <a:pt x="3590318" y="5270821"/>
                </a:cubicBezTo>
                <a:cubicBezTo>
                  <a:pt x="3567936" y="5264166"/>
                  <a:pt x="3536601" y="5262835"/>
                  <a:pt x="3505266" y="5264166"/>
                </a:cubicBezTo>
                <a:cubicBezTo>
                  <a:pt x="3496312" y="5264166"/>
                  <a:pt x="3487360" y="5265496"/>
                  <a:pt x="3482883" y="5266828"/>
                </a:cubicBezTo>
                <a:cubicBezTo>
                  <a:pt x="3460500" y="5272151"/>
                  <a:pt x="3438118" y="5273482"/>
                  <a:pt x="3415735" y="5273482"/>
                </a:cubicBezTo>
                <a:cubicBezTo>
                  <a:pt x="3393353" y="5273482"/>
                  <a:pt x="3366494" y="5273482"/>
                  <a:pt x="3344112" y="5273482"/>
                </a:cubicBezTo>
                <a:cubicBezTo>
                  <a:pt x="3317253" y="5273482"/>
                  <a:pt x="3285918" y="5272151"/>
                  <a:pt x="3259059" y="5268159"/>
                </a:cubicBezTo>
                <a:cubicBezTo>
                  <a:pt x="3250106" y="5268159"/>
                  <a:pt x="3241153" y="5268159"/>
                  <a:pt x="3236677" y="5268159"/>
                </a:cubicBezTo>
                <a:cubicBezTo>
                  <a:pt x="3223247" y="5268159"/>
                  <a:pt x="3218771" y="5266828"/>
                  <a:pt x="3214295" y="5264166"/>
                </a:cubicBezTo>
                <a:cubicBezTo>
                  <a:pt x="3245630" y="5265496"/>
                  <a:pt x="3268012" y="5261504"/>
                  <a:pt x="3294871" y="5261504"/>
                </a:cubicBezTo>
                <a:cubicBezTo>
                  <a:pt x="3330682" y="5260173"/>
                  <a:pt x="3366494" y="5258843"/>
                  <a:pt x="3397830" y="5256180"/>
                </a:cubicBezTo>
                <a:cubicBezTo>
                  <a:pt x="3420212" y="5254850"/>
                  <a:pt x="3442594" y="5253519"/>
                  <a:pt x="3464977" y="5252188"/>
                </a:cubicBezTo>
                <a:cubicBezTo>
                  <a:pt x="3491837" y="5250857"/>
                  <a:pt x="3514218" y="5253519"/>
                  <a:pt x="3536601" y="5252188"/>
                </a:cubicBezTo>
                <a:cubicBezTo>
                  <a:pt x="3554507" y="5250857"/>
                  <a:pt x="3567936" y="5254850"/>
                  <a:pt x="3590318" y="5254850"/>
                </a:cubicBezTo>
                <a:cubicBezTo>
                  <a:pt x="3603747" y="5253519"/>
                  <a:pt x="3621653" y="5254850"/>
                  <a:pt x="3639559" y="5254850"/>
                </a:cubicBezTo>
                <a:cubicBezTo>
                  <a:pt x="3644036" y="5254850"/>
                  <a:pt x="3644036" y="5254850"/>
                  <a:pt x="3648513" y="5254850"/>
                </a:cubicBezTo>
                <a:cubicBezTo>
                  <a:pt x="3666419" y="5261504"/>
                  <a:pt x="3688800" y="5260173"/>
                  <a:pt x="3711183" y="5257512"/>
                </a:cubicBezTo>
                <a:cubicBezTo>
                  <a:pt x="3729089" y="5254850"/>
                  <a:pt x="3746995" y="5256180"/>
                  <a:pt x="3764901" y="5252188"/>
                </a:cubicBezTo>
                <a:cubicBezTo>
                  <a:pt x="3764901" y="5252188"/>
                  <a:pt x="3769377" y="5252188"/>
                  <a:pt x="3773854" y="5253519"/>
                </a:cubicBezTo>
                <a:cubicBezTo>
                  <a:pt x="3778331" y="5254850"/>
                  <a:pt x="3782806" y="5254850"/>
                  <a:pt x="3787283" y="5254850"/>
                </a:cubicBezTo>
                <a:cubicBezTo>
                  <a:pt x="3832047" y="5253519"/>
                  <a:pt x="3876813" y="5258843"/>
                  <a:pt x="3921577" y="5256180"/>
                </a:cubicBezTo>
                <a:cubicBezTo>
                  <a:pt x="3939484" y="5256180"/>
                  <a:pt x="3948436" y="5260173"/>
                  <a:pt x="3961865" y="5258843"/>
                </a:cubicBezTo>
                <a:cubicBezTo>
                  <a:pt x="3975296" y="5258843"/>
                  <a:pt x="3993200" y="5258843"/>
                  <a:pt x="4006631" y="5258843"/>
                </a:cubicBezTo>
                <a:cubicBezTo>
                  <a:pt x="4033489" y="5260173"/>
                  <a:pt x="4055872" y="5254850"/>
                  <a:pt x="4078254" y="5257512"/>
                </a:cubicBezTo>
                <a:cubicBezTo>
                  <a:pt x="4087207" y="5257512"/>
                  <a:pt x="4091684" y="5257512"/>
                  <a:pt x="4096160" y="5257512"/>
                </a:cubicBezTo>
                <a:cubicBezTo>
                  <a:pt x="4100637" y="5257512"/>
                  <a:pt x="4105114" y="5256180"/>
                  <a:pt x="4109589" y="5258843"/>
                </a:cubicBezTo>
                <a:cubicBezTo>
                  <a:pt x="4109589" y="5260173"/>
                  <a:pt x="4105114" y="5262835"/>
                  <a:pt x="4100637" y="5262835"/>
                </a:cubicBezTo>
                <a:cubicBezTo>
                  <a:pt x="4087207" y="5264166"/>
                  <a:pt x="4073777" y="5268159"/>
                  <a:pt x="4055872" y="5268159"/>
                </a:cubicBezTo>
                <a:cubicBezTo>
                  <a:pt x="4046918" y="5268159"/>
                  <a:pt x="4046918" y="5270821"/>
                  <a:pt x="4037966" y="5272151"/>
                </a:cubicBezTo>
                <a:cubicBezTo>
                  <a:pt x="4060348" y="5276144"/>
                  <a:pt x="4082730" y="5276144"/>
                  <a:pt x="4105114" y="5277475"/>
                </a:cubicBezTo>
                <a:cubicBezTo>
                  <a:pt x="4123020" y="5278805"/>
                  <a:pt x="4136449" y="5281468"/>
                  <a:pt x="4154355" y="5282798"/>
                </a:cubicBezTo>
                <a:cubicBezTo>
                  <a:pt x="4158830" y="5282798"/>
                  <a:pt x="4167784" y="5285460"/>
                  <a:pt x="4163307" y="5288121"/>
                </a:cubicBezTo>
                <a:cubicBezTo>
                  <a:pt x="4158830" y="5290784"/>
                  <a:pt x="4149878" y="5289453"/>
                  <a:pt x="4145401" y="5289453"/>
                </a:cubicBezTo>
                <a:cubicBezTo>
                  <a:pt x="4114066" y="5289453"/>
                  <a:pt x="4087207" y="5289453"/>
                  <a:pt x="4055872" y="5289453"/>
                </a:cubicBezTo>
                <a:cubicBezTo>
                  <a:pt x="4002154" y="5289453"/>
                  <a:pt x="3948436" y="5293446"/>
                  <a:pt x="3899195" y="5301430"/>
                </a:cubicBezTo>
                <a:cubicBezTo>
                  <a:pt x="3881289" y="5304092"/>
                  <a:pt x="3858907" y="5302762"/>
                  <a:pt x="3841001" y="5305423"/>
                </a:cubicBezTo>
                <a:cubicBezTo>
                  <a:pt x="3823095" y="5306755"/>
                  <a:pt x="3800712" y="5305423"/>
                  <a:pt x="3778331" y="5304092"/>
                </a:cubicBezTo>
                <a:cubicBezTo>
                  <a:pt x="3760424" y="5301430"/>
                  <a:pt x="3733566" y="5300100"/>
                  <a:pt x="3711183" y="5300100"/>
                </a:cubicBezTo>
                <a:cubicBezTo>
                  <a:pt x="3675371" y="5301430"/>
                  <a:pt x="3639559" y="5298769"/>
                  <a:pt x="3603747" y="5302762"/>
                </a:cubicBezTo>
                <a:cubicBezTo>
                  <a:pt x="3599271" y="5304092"/>
                  <a:pt x="3594794" y="5304092"/>
                  <a:pt x="3590318" y="5302762"/>
                </a:cubicBezTo>
                <a:cubicBezTo>
                  <a:pt x="3554507" y="5298769"/>
                  <a:pt x="3518695" y="5301430"/>
                  <a:pt x="3482883" y="5301430"/>
                </a:cubicBezTo>
                <a:cubicBezTo>
                  <a:pt x="3442594" y="5300100"/>
                  <a:pt x="3406783" y="5298769"/>
                  <a:pt x="3366494" y="5301430"/>
                </a:cubicBezTo>
                <a:cubicBezTo>
                  <a:pt x="3335159" y="5302762"/>
                  <a:pt x="3303824" y="5302762"/>
                  <a:pt x="3272488" y="5302762"/>
                </a:cubicBezTo>
                <a:cubicBezTo>
                  <a:pt x="3263535" y="5302762"/>
                  <a:pt x="3259059" y="5304092"/>
                  <a:pt x="3254582" y="5306755"/>
                </a:cubicBezTo>
                <a:cubicBezTo>
                  <a:pt x="3250106" y="5308085"/>
                  <a:pt x="3254582" y="5309416"/>
                  <a:pt x="3259059" y="5310746"/>
                </a:cubicBezTo>
                <a:cubicBezTo>
                  <a:pt x="3268012" y="5310746"/>
                  <a:pt x="3276965" y="5310746"/>
                  <a:pt x="3285918" y="5312078"/>
                </a:cubicBezTo>
                <a:cubicBezTo>
                  <a:pt x="3281441" y="5313408"/>
                  <a:pt x="3276965" y="5314739"/>
                  <a:pt x="3272488" y="5314739"/>
                </a:cubicBezTo>
                <a:cubicBezTo>
                  <a:pt x="3254582" y="5313408"/>
                  <a:pt x="3236677" y="5320063"/>
                  <a:pt x="3214295" y="5314739"/>
                </a:cubicBezTo>
                <a:cubicBezTo>
                  <a:pt x="3214295" y="5314739"/>
                  <a:pt x="3209818" y="5314739"/>
                  <a:pt x="3209818" y="5314739"/>
                </a:cubicBezTo>
                <a:cubicBezTo>
                  <a:pt x="3178483" y="5316071"/>
                  <a:pt x="3151623" y="5310746"/>
                  <a:pt x="3120288" y="5312078"/>
                </a:cubicBezTo>
                <a:cubicBezTo>
                  <a:pt x="3120288" y="5308085"/>
                  <a:pt x="3120288" y="5305423"/>
                  <a:pt x="3120288" y="5301430"/>
                </a:cubicBezTo>
                <a:cubicBezTo>
                  <a:pt x="3111335" y="5300100"/>
                  <a:pt x="3106859" y="5301430"/>
                  <a:pt x="3097906" y="5301430"/>
                </a:cubicBezTo>
                <a:cubicBezTo>
                  <a:pt x="3097906" y="5298769"/>
                  <a:pt x="3093429" y="5298769"/>
                  <a:pt x="3088952" y="5297439"/>
                </a:cubicBezTo>
                <a:cubicBezTo>
                  <a:pt x="3075524" y="5294776"/>
                  <a:pt x="3057617" y="5297439"/>
                  <a:pt x="3044188" y="5294776"/>
                </a:cubicBezTo>
                <a:cubicBezTo>
                  <a:pt x="3039711" y="5293446"/>
                  <a:pt x="3030759" y="5297439"/>
                  <a:pt x="3017330" y="5296107"/>
                </a:cubicBezTo>
                <a:cubicBezTo>
                  <a:pt x="3008376" y="5296107"/>
                  <a:pt x="3012853" y="5298769"/>
                  <a:pt x="3012853" y="5301430"/>
                </a:cubicBezTo>
                <a:cubicBezTo>
                  <a:pt x="3012853" y="5302762"/>
                  <a:pt x="3017330" y="5302762"/>
                  <a:pt x="3021807" y="5302762"/>
                </a:cubicBezTo>
                <a:cubicBezTo>
                  <a:pt x="3039711" y="5302762"/>
                  <a:pt x="3057617" y="5302762"/>
                  <a:pt x="3071047" y="5302762"/>
                </a:cubicBezTo>
                <a:cubicBezTo>
                  <a:pt x="3075524" y="5302762"/>
                  <a:pt x="3084477" y="5302762"/>
                  <a:pt x="3080000" y="5305423"/>
                </a:cubicBezTo>
                <a:cubicBezTo>
                  <a:pt x="3080000" y="5305423"/>
                  <a:pt x="3075524" y="5305423"/>
                  <a:pt x="3075524" y="5305423"/>
                </a:cubicBezTo>
                <a:cubicBezTo>
                  <a:pt x="3071047" y="5305423"/>
                  <a:pt x="3062094" y="5304092"/>
                  <a:pt x="3057617" y="5306755"/>
                </a:cubicBezTo>
                <a:cubicBezTo>
                  <a:pt x="3057617" y="5310746"/>
                  <a:pt x="3066571" y="5309416"/>
                  <a:pt x="3075524" y="5310746"/>
                </a:cubicBezTo>
                <a:cubicBezTo>
                  <a:pt x="3084477" y="5316071"/>
                  <a:pt x="3084477" y="5317401"/>
                  <a:pt x="3071047" y="5317401"/>
                </a:cubicBezTo>
                <a:cubicBezTo>
                  <a:pt x="3057617" y="5317401"/>
                  <a:pt x="3044188" y="5318732"/>
                  <a:pt x="3035236" y="5318732"/>
                </a:cubicBezTo>
                <a:lnTo>
                  <a:pt x="3010842" y="5319538"/>
                </a:lnTo>
                <a:lnTo>
                  <a:pt x="3010842" y="5280474"/>
                </a:lnTo>
                <a:lnTo>
                  <a:pt x="3001999" y="5281059"/>
                </a:lnTo>
                <a:cubicBezTo>
                  <a:pt x="2993047" y="5282389"/>
                  <a:pt x="2988570" y="5286382"/>
                  <a:pt x="2988570" y="5289044"/>
                </a:cubicBezTo>
                <a:cubicBezTo>
                  <a:pt x="2979617" y="5293037"/>
                  <a:pt x="2979617" y="5294367"/>
                  <a:pt x="2966187" y="5291705"/>
                </a:cubicBezTo>
                <a:cubicBezTo>
                  <a:pt x="2948281" y="5290375"/>
                  <a:pt x="2930376" y="5289044"/>
                  <a:pt x="2912470" y="5286382"/>
                </a:cubicBezTo>
                <a:cubicBezTo>
                  <a:pt x="2907993" y="5285051"/>
                  <a:pt x="2899041" y="5286382"/>
                  <a:pt x="2890087" y="5286382"/>
                </a:cubicBezTo>
                <a:cubicBezTo>
                  <a:pt x="2885610" y="5286382"/>
                  <a:pt x="2885610" y="5289044"/>
                  <a:pt x="2881135" y="5290375"/>
                </a:cubicBezTo>
                <a:cubicBezTo>
                  <a:pt x="2872181" y="5293037"/>
                  <a:pt x="2881135" y="5294367"/>
                  <a:pt x="2885610" y="5297030"/>
                </a:cubicBezTo>
                <a:cubicBezTo>
                  <a:pt x="2890087" y="5299691"/>
                  <a:pt x="2903516" y="5299691"/>
                  <a:pt x="2912470" y="5302353"/>
                </a:cubicBezTo>
                <a:cubicBezTo>
                  <a:pt x="2916945" y="5303683"/>
                  <a:pt x="2916945" y="5303683"/>
                  <a:pt x="2916945" y="5305014"/>
                </a:cubicBezTo>
                <a:cubicBezTo>
                  <a:pt x="2916945" y="5306346"/>
                  <a:pt x="2912470" y="5306346"/>
                  <a:pt x="2907993" y="5306346"/>
                </a:cubicBezTo>
                <a:cubicBezTo>
                  <a:pt x="2894564" y="5306346"/>
                  <a:pt x="2876658" y="5307676"/>
                  <a:pt x="2863229" y="5305014"/>
                </a:cubicBezTo>
                <a:cubicBezTo>
                  <a:pt x="2863229" y="5303683"/>
                  <a:pt x="2858752" y="5305014"/>
                  <a:pt x="2858752" y="5305014"/>
                </a:cubicBezTo>
                <a:cubicBezTo>
                  <a:pt x="2849799" y="5306346"/>
                  <a:pt x="2858752" y="5306346"/>
                  <a:pt x="2858752" y="5307676"/>
                </a:cubicBezTo>
                <a:cubicBezTo>
                  <a:pt x="2863229" y="5309007"/>
                  <a:pt x="2863229" y="5311669"/>
                  <a:pt x="2854275" y="5311669"/>
                </a:cubicBezTo>
                <a:cubicBezTo>
                  <a:pt x="2845322" y="5311669"/>
                  <a:pt x="2836369" y="5311669"/>
                  <a:pt x="2822940" y="5311669"/>
                </a:cubicBezTo>
                <a:cubicBezTo>
                  <a:pt x="2836369" y="5314330"/>
                  <a:pt x="2849799" y="5314330"/>
                  <a:pt x="2863229" y="5315662"/>
                </a:cubicBezTo>
                <a:cubicBezTo>
                  <a:pt x="2872181" y="5316992"/>
                  <a:pt x="2872181" y="5318323"/>
                  <a:pt x="2867704" y="5319654"/>
                </a:cubicBezTo>
                <a:cubicBezTo>
                  <a:pt x="2863229" y="5324978"/>
                  <a:pt x="2863229" y="5326308"/>
                  <a:pt x="2881135" y="5327639"/>
                </a:cubicBezTo>
                <a:cubicBezTo>
                  <a:pt x="2885610" y="5327639"/>
                  <a:pt x="2894564" y="5327639"/>
                  <a:pt x="2899041" y="5327639"/>
                </a:cubicBezTo>
                <a:lnTo>
                  <a:pt x="2899041" y="5328410"/>
                </a:lnTo>
                <a:lnTo>
                  <a:pt x="3010842" y="5328410"/>
                </a:lnTo>
                <a:lnTo>
                  <a:pt x="3010842" y="5326717"/>
                </a:lnTo>
                <a:lnTo>
                  <a:pt x="3138194" y="5326717"/>
                </a:lnTo>
                <a:cubicBezTo>
                  <a:pt x="3147148" y="5326717"/>
                  <a:pt x="3156100" y="5326717"/>
                  <a:pt x="3160577" y="5325387"/>
                </a:cubicBezTo>
                <a:cubicBezTo>
                  <a:pt x="3169529" y="5322059"/>
                  <a:pt x="3179601" y="5321394"/>
                  <a:pt x="3190233" y="5321394"/>
                </a:cubicBezTo>
                <a:cubicBezTo>
                  <a:pt x="3200864" y="5321394"/>
                  <a:pt x="3212056" y="5322059"/>
                  <a:pt x="3223247" y="5321394"/>
                </a:cubicBezTo>
                <a:cubicBezTo>
                  <a:pt x="3236677" y="5321394"/>
                  <a:pt x="3250106" y="5325387"/>
                  <a:pt x="3272488" y="5328048"/>
                </a:cubicBezTo>
                <a:lnTo>
                  <a:pt x="3249827" y="5328410"/>
                </a:lnTo>
                <a:lnTo>
                  <a:pt x="6174102" y="5328410"/>
                </a:lnTo>
                <a:lnTo>
                  <a:pt x="3332460" y="423588"/>
                </a:lnTo>
                <a:lnTo>
                  <a:pt x="3114577" y="797562"/>
                </a:lnTo>
                <a:lnTo>
                  <a:pt x="3110310" y="796926"/>
                </a:lnTo>
                <a:lnTo>
                  <a:pt x="3120115" y="781605"/>
                </a:lnTo>
                <a:cubicBezTo>
                  <a:pt x="3120115" y="781605"/>
                  <a:pt x="3122368" y="777736"/>
                  <a:pt x="3122368" y="777736"/>
                </a:cubicBezTo>
                <a:cubicBezTo>
                  <a:pt x="3140099" y="762163"/>
                  <a:pt x="3141035" y="741985"/>
                  <a:pt x="3151664" y="727454"/>
                </a:cubicBezTo>
                <a:cubicBezTo>
                  <a:pt x="3153917" y="723587"/>
                  <a:pt x="3154555" y="718778"/>
                  <a:pt x="3155194" y="713969"/>
                </a:cubicBezTo>
                <a:cubicBezTo>
                  <a:pt x="3149071" y="720762"/>
                  <a:pt x="3144563" y="728499"/>
                  <a:pt x="3140056" y="736234"/>
                </a:cubicBezTo>
                <a:cubicBezTo>
                  <a:pt x="3136187" y="739161"/>
                  <a:pt x="3132319" y="742089"/>
                  <a:pt x="3132956" y="737279"/>
                </a:cubicBezTo>
                <a:cubicBezTo>
                  <a:pt x="3131979" y="731528"/>
                  <a:pt x="3132617" y="726720"/>
                  <a:pt x="3137123" y="718983"/>
                </a:cubicBezTo>
                <a:cubicBezTo>
                  <a:pt x="3152898" y="691908"/>
                  <a:pt x="3168672" y="664832"/>
                  <a:pt x="3182829" y="636815"/>
                </a:cubicBezTo>
                <a:cubicBezTo>
                  <a:pt x="3199881" y="600122"/>
                  <a:pt x="3219524" y="570121"/>
                  <a:pt x="3241422" y="536250"/>
                </a:cubicBezTo>
                <a:cubicBezTo>
                  <a:pt x="3259449" y="505307"/>
                  <a:pt x="3274247" y="472481"/>
                  <a:pt x="3297121" y="444363"/>
                </a:cubicBezTo>
                <a:cubicBezTo>
                  <a:pt x="3300990" y="441436"/>
                  <a:pt x="3303243" y="437568"/>
                  <a:pt x="3303881" y="432760"/>
                </a:cubicBezTo>
                <a:lnTo>
                  <a:pt x="3319644" y="401470"/>
                </a:lnTo>
                <a:close/>
                <a:moveTo>
                  <a:pt x="3285224" y="342057"/>
                </a:moveTo>
                <a:lnTo>
                  <a:pt x="3268252" y="360193"/>
                </a:lnTo>
                <a:cubicBezTo>
                  <a:pt x="3265999" y="364060"/>
                  <a:pt x="3265999" y="364060"/>
                  <a:pt x="3263746" y="367929"/>
                </a:cubicBezTo>
                <a:cubicBezTo>
                  <a:pt x="3254732" y="383401"/>
                  <a:pt x="3244103" y="397931"/>
                  <a:pt x="3238957" y="410476"/>
                </a:cubicBezTo>
                <a:cubicBezTo>
                  <a:pt x="3227691" y="429815"/>
                  <a:pt x="3216083" y="438595"/>
                  <a:pt x="3208684" y="455007"/>
                </a:cubicBezTo>
                <a:cubicBezTo>
                  <a:pt x="3199033" y="475289"/>
                  <a:pt x="3184533" y="492744"/>
                  <a:pt x="3172628" y="516894"/>
                </a:cubicBezTo>
                <a:cubicBezTo>
                  <a:pt x="3162977" y="537175"/>
                  <a:pt x="3153324" y="557456"/>
                  <a:pt x="3143672" y="577737"/>
                </a:cubicBezTo>
                <a:cubicBezTo>
                  <a:pt x="3131130" y="606695"/>
                  <a:pt x="3114716" y="638579"/>
                  <a:pt x="3098305" y="670462"/>
                </a:cubicBezTo>
                <a:cubicBezTo>
                  <a:pt x="3084784" y="693670"/>
                  <a:pt x="3078363" y="715833"/>
                  <a:pt x="3060975" y="741967"/>
                </a:cubicBezTo>
                <a:cubicBezTo>
                  <a:pt x="3066459" y="739983"/>
                  <a:pt x="3070328" y="737056"/>
                  <a:pt x="3077089" y="725452"/>
                </a:cubicBezTo>
                <a:cubicBezTo>
                  <a:pt x="3079342" y="721585"/>
                  <a:pt x="3083849" y="713848"/>
                  <a:pt x="3088356" y="706113"/>
                </a:cubicBezTo>
                <a:cubicBezTo>
                  <a:pt x="3106724" y="685730"/>
                  <a:pt x="3124114" y="659595"/>
                  <a:pt x="3137635" y="636387"/>
                </a:cubicBezTo>
                <a:cubicBezTo>
                  <a:pt x="3148901" y="617048"/>
                  <a:pt x="3162422" y="593841"/>
                  <a:pt x="3173690" y="574501"/>
                </a:cubicBezTo>
                <a:cubicBezTo>
                  <a:pt x="3184958" y="555162"/>
                  <a:pt x="3194610" y="534882"/>
                  <a:pt x="3199415" y="511777"/>
                </a:cubicBezTo>
                <a:cubicBezTo>
                  <a:pt x="3200052" y="506966"/>
                  <a:pt x="3202943" y="498291"/>
                  <a:pt x="3207450" y="490554"/>
                </a:cubicBezTo>
                <a:cubicBezTo>
                  <a:pt x="3221610" y="462538"/>
                  <a:pt x="3239000" y="436403"/>
                  <a:pt x="3258345" y="421772"/>
                </a:cubicBezTo>
                <a:cubicBezTo>
                  <a:pt x="3268336" y="412051"/>
                  <a:pt x="3272844" y="404315"/>
                  <a:pt x="3277990" y="391770"/>
                </a:cubicBezTo>
                <a:lnTo>
                  <a:pt x="3296057" y="360757"/>
                </a:lnTo>
                <a:close/>
                <a:moveTo>
                  <a:pt x="3106213" y="33075"/>
                </a:moveTo>
                <a:lnTo>
                  <a:pt x="3093982" y="54066"/>
                </a:lnTo>
                <a:lnTo>
                  <a:pt x="3082866" y="65460"/>
                </a:lnTo>
                <a:lnTo>
                  <a:pt x="3086149" y="67373"/>
                </a:lnTo>
                <a:lnTo>
                  <a:pt x="3082004" y="72516"/>
                </a:lnTo>
                <a:cubicBezTo>
                  <a:pt x="3069121" y="90916"/>
                  <a:pt x="3057854" y="110255"/>
                  <a:pt x="3041739" y="126769"/>
                </a:cubicBezTo>
                <a:cubicBezTo>
                  <a:pt x="3044631" y="118094"/>
                  <a:pt x="3041398" y="116211"/>
                  <a:pt x="3045906" y="108473"/>
                </a:cubicBezTo>
                <a:cubicBezTo>
                  <a:pt x="3054919" y="93003"/>
                  <a:pt x="3056833" y="78575"/>
                  <a:pt x="3061978" y="66030"/>
                </a:cubicBezTo>
                <a:cubicBezTo>
                  <a:pt x="3064232" y="62162"/>
                  <a:pt x="3063253" y="56413"/>
                  <a:pt x="3061637" y="55471"/>
                </a:cubicBezTo>
                <a:cubicBezTo>
                  <a:pt x="3056153" y="57456"/>
                  <a:pt x="3055516" y="62265"/>
                  <a:pt x="3053262" y="66134"/>
                </a:cubicBezTo>
                <a:cubicBezTo>
                  <a:pt x="3051009" y="70000"/>
                  <a:pt x="3048755" y="73869"/>
                  <a:pt x="3044248" y="81606"/>
                </a:cubicBezTo>
                <a:cubicBezTo>
                  <a:pt x="3029749" y="99061"/>
                  <a:pt x="3024944" y="122166"/>
                  <a:pt x="3009808" y="144432"/>
                </a:cubicBezTo>
                <a:cubicBezTo>
                  <a:pt x="3003047" y="156036"/>
                  <a:pt x="2994034" y="171508"/>
                  <a:pt x="2987273" y="183112"/>
                </a:cubicBezTo>
                <a:cubicBezTo>
                  <a:pt x="2982128" y="195656"/>
                  <a:pt x="2972774" y="200568"/>
                  <a:pt x="2963759" y="216040"/>
                </a:cubicBezTo>
                <a:cubicBezTo>
                  <a:pt x="2954108" y="236321"/>
                  <a:pt x="2942033" y="255190"/>
                  <a:pt x="2929756" y="273941"/>
                </a:cubicBezTo>
                <a:lnTo>
                  <a:pt x="2905803" y="312844"/>
                </a:lnTo>
                <a:lnTo>
                  <a:pt x="2870368" y="374006"/>
                </a:lnTo>
                <a:lnTo>
                  <a:pt x="2870357" y="374035"/>
                </a:lnTo>
                <a:cubicBezTo>
                  <a:pt x="2866456" y="382124"/>
                  <a:pt x="2862353" y="390095"/>
                  <a:pt x="2859462" y="398772"/>
                </a:cubicBezTo>
                <a:cubicBezTo>
                  <a:pt x="2855444" y="409384"/>
                  <a:pt x="2851022" y="419759"/>
                  <a:pt x="2845468" y="428828"/>
                </a:cubicBezTo>
                <a:lnTo>
                  <a:pt x="2827455" y="448078"/>
                </a:lnTo>
                <a:lnTo>
                  <a:pt x="2701935" y="664731"/>
                </a:lnTo>
                <a:lnTo>
                  <a:pt x="2700101" y="668583"/>
                </a:lnTo>
                <a:cubicBezTo>
                  <a:pt x="2687559" y="697542"/>
                  <a:pt x="2671146" y="729426"/>
                  <a:pt x="2654734" y="761310"/>
                </a:cubicBezTo>
                <a:cubicBezTo>
                  <a:pt x="2641213" y="784518"/>
                  <a:pt x="2634792" y="806681"/>
                  <a:pt x="2617403" y="832815"/>
                </a:cubicBezTo>
                <a:cubicBezTo>
                  <a:pt x="2622888" y="830831"/>
                  <a:pt x="2626757" y="827904"/>
                  <a:pt x="2633517" y="816300"/>
                </a:cubicBezTo>
                <a:cubicBezTo>
                  <a:pt x="2635771" y="812432"/>
                  <a:pt x="2640278" y="804696"/>
                  <a:pt x="2644785" y="796960"/>
                </a:cubicBezTo>
                <a:cubicBezTo>
                  <a:pt x="2663153" y="776577"/>
                  <a:pt x="2680542" y="750443"/>
                  <a:pt x="2694064" y="727235"/>
                </a:cubicBezTo>
                <a:cubicBezTo>
                  <a:pt x="2705330" y="707896"/>
                  <a:pt x="2718851" y="684689"/>
                  <a:pt x="2730119" y="665349"/>
                </a:cubicBezTo>
                <a:cubicBezTo>
                  <a:pt x="2741387" y="646010"/>
                  <a:pt x="2751038" y="625730"/>
                  <a:pt x="2755844" y="602625"/>
                </a:cubicBezTo>
                <a:cubicBezTo>
                  <a:pt x="2756480" y="597814"/>
                  <a:pt x="2759373" y="589138"/>
                  <a:pt x="2763879" y="581402"/>
                </a:cubicBezTo>
                <a:cubicBezTo>
                  <a:pt x="2778038" y="553386"/>
                  <a:pt x="2795428" y="527251"/>
                  <a:pt x="2814774" y="512619"/>
                </a:cubicBezTo>
                <a:cubicBezTo>
                  <a:pt x="2824765" y="502897"/>
                  <a:pt x="2829273" y="495161"/>
                  <a:pt x="2834417" y="482616"/>
                </a:cubicBezTo>
                <a:cubicBezTo>
                  <a:pt x="2840199" y="465262"/>
                  <a:pt x="2846961" y="453658"/>
                  <a:pt x="2859206" y="440069"/>
                </a:cubicBezTo>
                <a:cubicBezTo>
                  <a:pt x="2865329" y="433275"/>
                  <a:pt x="2869836" y="425540"/>
                  <a:pt x="2872727" y="416863"/>
                </a:cubicBezTo>
                <a:cubicBezTo>
                  <a:pt x="2876256" y="403375"/>
                  <a:pt x="2890755" y="385920"/>
                  <a:pt x="2894922" y="367624"/>
                </a:cubicBezTo>
                <a:cubicBezTo>
                  <a:pt x="2895560" y="362815"/>
                  <a:pt x="2906189" y="348284"/>
                  <a:pt x="2912311" y="341490"/>
                </a:cubicBezTo>
                <a:cubicBezTo>
                  <a:pt x="2930680" y="321106"/>
                  <a:pt x="2941947" y="301767"/>
                  <a:pt x="2955467" y="278560"/>
                </a:cubicBezTo>
                <a:cubicBezTo>
                  <a:pt x="2962228" y="266955"/>
                  <a:pt x="2969627" y="250543"/>
                  <a:pt x="2979618" y="240821"/>
                </a:cubicBezTo>
                <a:cubicBezTo>
                  <a:pt x="2983488" y="237896"/>
                  <a:pt x="2985742" y="234028"/>
                  <a:pt x="2984763" y="228277"/>
                </a:cubicBezTo>
                <a:cubicBezTo>
                  <a:pt x="2979577" y="214892"/>
                  <a:pt x="2984083" y="207156"/>
                  <a:pt x="3000835" y="185832"/>
                </a:cubicBezTo>
                <a:cubicBezTo>
                  <a:pt x="3004705" y="182905"/>
                  <a:pt x="3009212" y="175170"/>
                  <a:pt x="3014697" y="173185"/>
                </a:cubicBezTo>
                <a:cubicBezTo>
                  <a:pt x="3016015" y="189495"/>
                  <a:pt x="3006364" y="209777"/>
                  <a:pt x="2992842" y="232984"/>
                </a:cubicBezTo>
                <a:cubicBezTo>
                  <a:pt x="2952280" y="302606"/>
                  <a:pt x="2909463" y="376096"/>
                  <a:pt x="2868900" y="445718"/>
                </a:cubicBezTo>
                <a:cubicBezTo>
                  <a:pt x="2855380" y="468925"/>
                  <a:pt x="2848959" y="491088"/>
                  <a:pt x="2833821" y="513354"/>
                </a:cubicBezTo>
                <a:cubicBezTo>
                  <a:pt x="2831568" y="517222"/>
                  <a:pt x="2832547" y="522973"/>
                  <a:pt x="2830294" y="526841"/>
                </a:cubicBezTo>
                <a:cubicBezTo>
                  <a:pt x="2826425" y="529768"/>
                  <a:pt x="2829655" y="531649"/>
                  <a:pt x="2831270" y="532591"/>
                </a:cubicBezTo>
                <a:cubicBezTo>
                  <a:pt x="2831270" y="532591"/>
                  <a:pt x="2832886" y="533533"/>
                  <a:pt x="2835140" y="529664"/>
                </a:cubicBezTo>
                <a:cubicBezTo>
                  <a:pt x="2839647" y="521929"/>
                  <a:pt x="2840284" y="517119"/>
                  <a:pt x="2845770" y="515134"/>
                </a:cubicBezTo>
                <a:cubicBezTo>
                  <a:pt x="2843517" y="519002"/>
                  <a:pt x="2845132" y="519943"/>
                  <a:pt x="2845132" y="519943"/>
                </a:cubicBezTo>
                <a:cubicBezTo>
                  <a:pt x="2809713" y="577020"/>
                  <a:pt x="2781397" y="633054"/>
                  <a:pt x="2742747" y="688249"/>
                </a:cubicBezTo>
                <a:cubicBezTo>
                  <a:pt x="2729863" y="706646"/>
                  <a:pt x="2718596" y="725985"/>
                  <a:pt x="2708945" y="746267"/>
                </a:cubicBezTo>
                <a:cubicBezTo>
                  <a:pt x="2699292" y="766548"/>
                  <a:pt x="2681563" y="782122"/>
                  <a:pt x="2675142" y="804286"/>
                </a:cubicBezTo>
                <a:cubicBezTo>
                  <a:pt x="2672889" y="808153"/>
                  <a:pt x="2670636" y="812021"/>
                  <a:pt x="2670636" y="812021"/>
                </a:cubicBezTo>
                <a:cubicBezTo>
                  <a:pt x="2659028" y="820801"/>
                  <a:pt x="2651629" y="837213"/>
                  <a:pt x="2642616" y="852685"/>
                </a:cubicBezTo>
                <a:cubicBezTo>
                  <a:pt x="2629094" y="875893"/>
                  <a:pt x="2615574" y="899100"/>
                  <a:pt x="2599799" y="926175"/>
                </a:cubicBezTo>
                <a:cubicBezTo>
                  <a:pt x="2595293" y="933911"/>
                  <a:pt x="2589170" y="940706"/>
                  <a:pt x="2583048" y="947501"/>
                </a:cubicBezTo>
                <a:cubicBezTo>
                  <a:pt x="2577903" y="960045"/>
                  <a:pt x="2568549" y="964957"/>
                  <a:pt x="2563403" y="977502"/>
                </a:cubicBezTo>
                <a:cubicBezTo>
                  <a:pt x="2558897" y="985237"/>
                  <a:pt x="2550520" y="995900"/>
                  <a:pt x="2545376" y="1008445"/>
                </a:cubicBezTo>
                <a:lnTo>
                  <a:pt x="2534259" y="1019839"/>
                </a:lnTo>
                <a:lnTo>
                  <a:pt x="2570528" y="1040969"/>
                </a:lnTo>
                <a:lnTo>
                  <a:pt x="2550277" y="1077103"/>
                </a:lnTo>
                <a:cubicBezTo>
                  <a:pt x="2541264" y="1092573"/>
                  <a:pt x="2534502" y="1104178"/>
                  <a:pt x="2525488" y="1119650"/>
                </a:cubicBezTo>
                <a:cubicBezTo>
                  <a:pt x="2518728" y="1131254"/>
                  <a:pt x="2512531" y="1141891"/>
                  <a:pt x="2507342" y="1153114"/>
                </a:cubicBezTo>
                <a:lnTo>
                  <a:pt x="2495289" y="1190011"/>
                </a:lnTo>
                <a:lnTo>
                  <a:pt x="2495220" y="1190128"/>
                </a:lnTo>
                <a:lnTo>
                  <a:pt x="2485903" y="1195021"/>
                </a:lnTo>
                <a:cubicBezTo>
                  <a:pt x="2468811" y="1205787"/>
                  <a:pt x="2466558" y="1209654"/>
                  <a:pt x="2459500" y="1236626"/>
                </a:cubicBezTo>
                <a:lnTo>
                  <a:pt x="2447967" y="1271235"/>
                </a:lnTo>
                <a:lnTo>
                  <a:pt x="2418086" y="1322521"/>
                </a:lnTo>
                <a:lnTo>
                  <a:pt x="2413887" y="1327916"/>
                </a:lnTo>
                <a:cubicBezTo>
                  <a:pt x="2406636" y="1336644"/>
                  <a:pt x="2399143" y="1343936"/>
                  <a:pt x="2390916" y="1346913"/>
                </a:cubicBezTo>
                <a:cubicBezTo>
                  <a:pt x="2381561" y="1351825"/>
                  <a:pt x="2371571" y="1361546"/>
                  <a:pt x="2366426" y="1374091"/>
                </a:cubicBezTo>
                <a:cubicBezTo>
                  <a:pt x="2365151" y="1383711"/>
                  <a:pt x="2360644" y="1391446"/>
                  <a:pt x="2356137" y="1399181"/>
                </a:cubicBezTo>
                <a:cubicBezTo>
                  <a:pt x="2349376" y="1410785"/>
                  <a:pt x="2346485" y="1419462"/>
                  <a:pt x="2349716" y="1421345"/>
                </a:cubicBezTo>
                <a:lnTo>
                  <a:pt x="2353278" y="1433759"/>
                </a:lnTo>
                <a:lnTo>
                  <a:pt x="2335220" y="1464755"/>
                </a:lnTo>
                <a:lnTo>
                  <a:pt x="2318167" y="1475495"/>
                </a:lnTo>
                <a:cubicBezTo>
                  <a:pt x="2311407" y="1487098"/>
                  <a:pt x="2306900" y="1494835"/>
                  <a:pt x="2304008" y="1503512"/>
                </a:cubicBezTo>
                <a:cubicBezTo>
                  <a:pt x="2300478" y="1516998"/>
                  <a:pt x="2285981" y="1534455"/>
                  <a:pt x="2284067" y="1548883"/>
                </a:cubicBezTo>
                <a:cubicBezTo>
                  <a:pt x="2281814" y="1552750"/>
                  <a:pt x="2279561" y="1556618"/>
                  <a:pt x="2275691" y="1559544"/>
                </a:cubicBezTo>
                <a:cubicBezTo>
                  <a:pt x="2265699" y="1569266"/>
                  <a:pt x="2260214" y="1571250"/>
                  <a:pt x="2255367" y="1568427"/>
                </a:cubicBezTo>
                <a:cubicBezTo>
                  <a:pt x="2253751" y="1567486"/>
                  <a:pt x="2248266" y="1569470"/>
                  <a:pt x="2245376" y="1578147"/>
                </a:cubicBezTo>
                <a:lnTo>
                  <a:pt x="2242438" y="1587876"/>
                </a:lnTo>
                <a:lnTo>
                  <a:pt x="2250731" y="1592707"/>
                </a:lnTo>
                <a:lnTo>
                  <a:pt x="2243423" y="1606319"/>
                </a:lnTo>
                <a:cubicBezTo>
                  <a:pt x="2228287" y="1628587"/>
                  <a:pt x="2217360" y="1658485"/>
                  <a:pt x="2201586" y="1685561"/>
                </a:cubicBezTo>
                <a:cubicBezTo>
                  <a:pt x="2193208" y="1696222"/>
                  <a:pt x="2186448" y="1707827"/>
                  <a:pt x="2177095" y="1712739"/>
                </a:cubicBezTo>
                <a:cubicBezTo>
                  <a:pt x="2175478" y="1711796"/>
                  <a:pt x="2171609" y="1714724"/>
                  <a:pt x="2172248" y="1709914"/>
                </a:cubicBezTo>
                <a:cubicBezTo>
                  <a:pt x="2175138" y="1701237"/>
                  <a:pt x="2181262" y="1694443"/>
                  <a:pt x="2174162" y="1695486"/>
                </a:cubicBezTo>
                <a:cubicBezTo>
                  <a:pt x="2170930" y="1693603"/>
                  <a:pt x="2168038" y="1702282"/>
                  <a:pt x="2165784" y="1706148"/>
                </a:cubicBezTo>
                <a:cubicBezTo>
                  <a:pt x="2163531" y="1710016"/>
                  <a:pt x="2161278" y="1713884"/>
                  <a:pt x="2156771" y="1721620"/>
                </a:cubicBezTo>
                <a:cubicBezTo>
                  <a:pt x="2154517" y="1725488"/>
                  <a:pt x="2150010" y="1733222"/>
                  <a:pt x="2145503" y="1740959"/>
                </a:cubicBezTo>
                <a:cubicBezTo>
                  <a:pt x="2143888" y="1740018"/>
                  <a:pt x="2142272" y="1739077"/>
                  <a:pt x="2140657" y="1738137"/>
                </a:cubicBezTo>
                <a:cubicBezTo>
                  <a:pt x="2142910" y="1734269"/>
                  <a:pt x="2145165" y="1730400"/>
                  <a:pt x="2149671" y="1722664"/>
                </a:cubicBezTo>
                <a:cubicBezTo>
                  <a:pt x="2156431" y="1711061"/>
                  <a:pt x="2157069" y="1706251"/>
                  <a:pt x="2149968" y="1707295"/>
                </a:cubicBezTo>
                <a:cubicBezTo>
                  <a:pt x="2162853" y="1688897"/>
                  <a:pt x="2165403" y="1669659"/>
                  <a:pt x="2178286" y="1651264"/>
                </a:cubicBezTo>
                <a:cubicBezTo>
                  <a:pt x="2188767" y="1644416"/>
                  <a:pt x="2198516" y="1633259"/>
                  <a:pt x="2207412" y="1620309"/>
                </a:cubicBezTo>
                <a:lnTo>
                  <a:pt x="2229845" y="1581366"/>
                </a:lnTo>
                <a:lnTo>
                  <a:pt x="2224944" y="1578511"/>
                </a:lnTo>
                <a:lnTo>
                  <a:pt x="2214342" y="1589376"/>
                </a:lnTo>
                <a:cubicBezTo>
                  <a:pt x="2209197" y="1601920"/>
                  <a:pt x="2200820" y="1612583"/>
                  <a:pt x="2196314" y="1620320"/>
                </a:cubicBezTo>
                <a:cubicBezTo>
                  <a:pt x="2191169" y="1632863"/>
                  <a:pt x="2181815" y="1637776"/>
                  <a:pt x="2176669" y="1650321"/>
                </a:cubicBezTo>
                <a:cubicBezTo>
                  <a:pt x="2170547" y="1657114"/>
                  <a:pt x="2164425" y="1663910"/>
                  <a:pt x="2159918" y="1671646"/>
                </a:cubicBezTo>
                <a:cubicBezTo>
                  <a:pt x="2144144" y="1698722"/>
                  <a:pt x="2130623" y="1721928"/>
                  <a:pt x="2117102" y="1745138"/>
                </a:cubicBezTo>
                <a:cubicBezTo>
                  <a:pt x="2108088" y="1760608"/>
                  <a:pt x="2100689" y="1777021"/>
                  <a:pt x="2089081" y="1785799"/>
                </a:cubicBezTo>
                <a:cubicBezTo>
                  <a:pt x="2089081" y="1785799"/>
                  <a:pt x="2086828" y="1789667"/>
                  <a:pt x="2084575" y="1793536"/>
                </a:cubicBezTo>
                <a:cubicBezTo>
                  <a:pt x="2078155" y="1815700"/>
                  <a:pt x="2060425" y="1831273"/>
                  <a:pt x="2050773" y="1851554"/>
                </a:cubicBezTo>
                <a:cubicBezTo>
                  <a:pt x="2041122" y="1871836"/>
                  <a:pt x="2029854" y="1891175"/>
                  <a:pt x="2016970" y="1909574"/>
                </a:cubicBezTo>
                <a:cubicBezTo>
                  <a:pt x="1978320" y="1964767"/>
                  <a:pt x="1950003" y="2020800"/>
                  <a:pt x="1914586" y="2077878"/>
                </a:cubicBezTo>
                <a:cubicBezTo>
                  <a:pt x="1914586" y="2077878"/>
                  <a:pt x="1916202" y="2078820"/>
                  <a:pt x="1913948" y="2082686"/>
                </a:cubicBezTo>
                <a:cubicBezTo>
                  <a:pt x="1919434" y="2080702"/>
                  <a:pt x="1920070" y="2075893"/>
                  <a:pt x="1924577" y="2068156"/>
                </a:cubicBezTo>
                <a:cubicBezTo>
                  <a:pt x="1926830" y="2064289"/>
                  <a:pt x="1928447" y="2065231"/>
                  <a:pt x="1928447" y="2065231"/>
                </a:cubicBezTo>
                <a:cubicBezTo>
                  <a:pt x="1930062" y="2066171"/>
                  <a:pt x="1933293" y="2068054"/>
                  <a:pt x="1929424" y="2070981"/>
                </a:cubicBezTo>
                <a:cubicBezTo>
                  <a:pt x="1927171" y="2074847"/>
                  <a:pt x="1928149" y="2080600"/>
                  <a:pt x="1925896" y="2084467"/>
                </a:cubicBezTo>
                <a:cubicBezTo>
                  <a:pt x="1910758" y="2106733"/>
                  <a:pt x="1904338" y="2128897"/>
                  <a:pt x="1890817" y="2152103"/>
                </a:cubicBezTo>
                <a:cubicBezTo>
                  <a:pt x="1850254" y="2221726"/>
                  <a:pt x="1807437" y="2295216"/>
                  <a:pt x="1766875" y="2364838"/>
                </a:cubicBezTo>
                <a:cubicBezTo>
                  <a:pt x="1753354" y="2388045"/>
                  <a:pt x="1743703" y="2408327"/>
                  <a:pt x="1745021" y="2424636"/>
                </a:cubicBezTo>
                <a:cubicBezTo>
                  <a:pt x="1750506" y="2422651"/>
                  <a:pt x="1755013" y="2414916"/>
                  <a:pt x="1758881" y="2411988"/>
                </a:cubicBezTo>
                <a:cubicBezTo>
                  <a:pt x="1775635" y="2390665"/>
                  <a:pt x="1780141" y="2382929"/>
                  <a:pt x="1774954" y="2369545"/>
                </a:cubicBezTo>
                <a:cubicBezTo>
                  <a:pt x="1773976" y="2363794"/>
                  <a:pt x="1776230" y="2359925"/>
                  <a:pt x="1780100" y="2356999"/>
                </a:cubicBezTo>
                <a:cubicBezTo>
                  <a:pt x="1790090" y="2347279"/>
                  <a:pt x="1797489" y="2330866"/>
                  <a:pt x="1804249" y="2319260"/>
                </a:cubicBezTo>
                <a:cubicBezTo>
                  <a:pt x="1817770" y="2296055"/>
                  <a:pt x="1829038" y="2276716"/>
                  <a:pt x="1847405" y="2256331"/>
                </a:cubicBezTo>
                <a:cubicBezTo>
                  <a:pt x="1853527" y="2249538"/>
                  <a:pt x="1864157" y="2235006"/>
                  <a:pt x="1864795" y="2230198"/>
                </a:cubicBezTo>
                <a:cubicBezTo>
                  <a:pt x="1868962" y="2211902"/>
                  <a:pt x="1883462" y="2194445"/>
                  <a:pt x="1886991" y="2180959"/>
                </a:cubicBezTo>
                <a:cubicBezTo>
                  <a:pt x="1889882" y="2172283"/>
                  <a:pt x="1894389" y="2164547"/>
                  <a:pt x="1900511" y="2157751"/>
                </a:cubicBezTo>
                <a:cubicBezTo>
                  <a:pt x="1912757" y="2144162"/>
                  <a:pt x="1919517" y="2132559"/>
                  <a:pt x="1925299" y="2115204"/>
                </a:cubicBezTo>
                <a:cubicBezTo>
                  <a:pt x="1930445" y="2102661"/>
                  <a:pt x="1934952" y="2094923"/>
                  <a:pt x="1944943" y="2085203"/>
                </a:cubicBezTo>
                <a:cubicBezTo>
                  <a:pt x="1964289" y="2070570"/>
                  <a:pt x="1981679" y="2044436"/>
                  <a:pt x="1995837" y="2016420"/>
                </a:cubicBezTo>
                <a:cubicBezTo>
                  <a:pt x="2000345" y="2008684"/>
                  <a:pt x="2003236" y="2000007"/>
                  <a:pt x="2003873" y="1995196"/>
                </a:cubicBezTo>
                <a:cubicBezTo>
                  <a:pt x="2008679" y="1972093"/>
                  <a:pt x="2018331" y="1951812"/>
                  <a:pt x="2029598" y="1932472"/>
                </a:cubicBezTo>
                <a:cubicBezTo>
                  <a:pt x="2040865" y="1913131"/>
                  <a:pt x="2054386" y="1889925"/>
                  <a:pt x="2065654" y="1870587"/>
                </a:cubicBezTo>
                <a:cubicBezTo>
                  <a:pt x="2079175" y="1847379"/>
                  <a:pt x="2096565" y="1821245"/>
                  <a:pt x="2114932" y="1800862"/>
                </a:cubicBezTo>
                <a:cubicBezTo>
                  <a:pt x="2119440" y="1793124"/>
                  <a:pt x="2123947" y="1785389"/>
                  <a:pt x="2126200" y="1781522"/>
                </a:cubicBezTo>
                <a:cubicBezTo>
                  <a:pt x="2132960" y="1769918"/>
                  <a:pt x="2136829" y="1766991"/>
                  <a:pt x="2142314" y="1765007"/>
                </a:cubicBezTo>
                <a:cubicBezTo>
                  <a:pt x="2124924" y="1791141"/>
                  <a:pt x="2118504" y="1813304"/>
                  <a:pt x="2104983" y="1836511"/>
                </a:cubicBezTo>
                <a:cubicBezTo>
                  <a:pt x="2088571" y="1868394"/>
                  <a:pt x="2072159" y="1900279"/>
                  <a:pt x="2059615" y="1929237"/>
                </a:cubicBezTo>
                <a:cubicBezTo>
                  <a:pt x="2049963" y="1949518"/>
                  <a:pt x="2040312" y="1969798"/>
                  <a:pt x="2030661" y="1990081"/>
                </a:cubicBezTo>
                <a:cubicBezTo>
                  <a:pt x="2018754" y="2014229"/>
                  <a:pt x="2004256" y="2031685"/>
                  <a:pt x="1994605" y="2051967"/>
                </a:cubicBezTo>
                <a:cubicBezTo>
                  <a:pt x="1987206" y="2068381"/>
                  <a:pt x="1975598" y="2077159"/>
                  <a:pt x="1964332" y="2096498"/>
                </a:cubicBezTo>
                <a:cubicBezTo>
                  <a:pt x="1959186" y="2109043"/>
                  <a:pt x="1948557" y="2123573"/>
                  <a:pt x="1939543" y="2139045"/>
                </a:cubicBezTo>
                <a:cubicBezTo>
                  <a:pt x="1937290" y="2142914"/>
                  <a:pt x="1937290" y="2142914"/>
                  <a:pt x="1935035" y="2146781"/>
                </a:cubicBezTo>
                <a:cubicBezTo>
                  <a:pt x="1917945" y="2157547"/>
                  <a:pt x="1908292" y="2177828"/>
                  <a:pt x="1900254" y="2199049"/>
                </a:cubicBezTo>
                <a:cubicBezTo>
                  <a:pt x="1894473" y="2216404"/>
                  <a:pt x="1883843" y="2230934"/>
                  <a:pt x="1879677" y="2249229"/>
                </a:cubicBezTo>
                <a:cubicBezTo>
                  <a:pt x="1879677" y="2249229"/>
                  <a:pt x="1877423" y="2253097"/>
                  <a:pt x="1873553" y="2256024"/>
                </a:cubicBezTo>
                <a:cubicBezTo>
                  <a:pt x="1869684" y="2258951"/>
                  <a:pt x="1867431" y="2262817"/>
                  <a:pt x="1865178" y="2266686"/>
                </a:cubicBezTo>
                <a:cubicBezTo>
                  <a:pt x="1844258" y="2306306"/>
                  <a:pt x="1815261" y="2341220"/>
                  <a:pt x="1795957" y="2381782"/>
                </a:cubicBezTo>
                <a:cubicBezTo>
                  <a:pt x="1786944" y="2397253"/>
                  <a:pt x="1777590" y="2402166"/>
                  <a:pt x="1772444" y="2414709"/>
                </a:cubicBezTo>
                <a:cubicBezTo>
                  <a:pt x="1765684" y="2426314"/>
                  <a:pt x="1756670" y="2441784"/>
                  <a:pt x="1749909" y="2453389"/>
                </a:cubicBezTo>
                <a:cubicBezTo>
                  <a:pt x="1734773" y="2475655"/>
                  <a:pt x="1729968" y="2498759"/>
                  <a:pt x="1715469" y="2516216"/>
                </a:cubicBezTo>
                <a:cubicBezTo>
                  <a:pt x="1710962" y="2523952"/>
                  <a:pt x="1708708" y="2527820"/>
                  <a:pt x="1706455" y="2531688"/>
                </a:cubicBezTo>
                <a:cubicBezTo>
                  <a:pt x="1704201" y="2535555"/>
                  <a:pt x="1703565" y="2540366"/>
                  <a:pt x="1698079" y="2542351"/>
                </a:cubicBezTo>
                <a:cubicBezTo>
                  <a:pt x="1696465" y="2541409"/>
                  <a:pt x="1695486" y="2535659"/>
                  <a:pt x="1697739" y="2531790"/>
                </a:cubicBezTo>
                <a:cubicBezTo>
                  <a:pt x="1702884" y="2519245"/>
                  <a:pt x="1704799" y="2504817"/>
                  <a:pt x="1713812" y="2489347"/>
                </a:cubicBezTo>
                <a:cubicBezTo>
                  <a:pt x="1718318" y="2481610"/>
                  <a:pt x="1715087" y="2479727"/>
                  <a:pt x="1717979" y="2471051"/>
                </a:cubicBezTo>
                <a:cubicBezTo>
                  <a:pt x="1701865" y="2487567"/>
                  <a:pt x="1690597" y="2506906"/>
                  <a:pt x="1677714" y="2525304"/>
                </a:cubicBezTo>
                <a:cubicBezTo>
                  <a:pt x="1667085" y="2539835"/>
                  <a:pt x="1657092" y="2549557"/>
                  <a:pt x="1646463" y="2564086"/>
                </a:cubicBezTo>
                <a:cubicBezTo>
                  <a:pt x="1644210" y="2567954"/>
                  <a:pt x="1636471" y="2573808"/>
                  <a:pt x="1635495" y="2568056"/>
                </a:cubicBezTo>
                <a:cubicBezTo>
                  <a:pt x="1634516" y="2562305"/>
                  <a:pt x="1640638" y="2555512"/>
                  <a:pt x="1642891" y="2551643"/>
                </a:cubicBezTo>
                <a:cubicBezTo>
                  <a:pt x="1658665" y="2524568"/>
                  <a:pt x="1672186" y="2501362"/>
                  <a:pt x="1687961" y="2474285"/>
                </a:cubicBezTo>
                <a:cubicBezTo>
                  <a:pt x="1715003" y="2427871"/>
                  <a:pt x="1737197" y="2378631"/>
                  <a:pt x="1752293" y="2330439"/>
                </a:cubicBezTo>
                <a:cubicBezTo>
                  <a:pt x="1758076" y="2313084"/>
                  <a:pt x="1770958" y="2294685"/>
                  <a:pt x="1776741" y="2277331"/>
                </a:cubicBezTo>
                <a:cubicBezTo>
                  <a:pt x="1784139" y="2260919"/>
                  <a:pt x="1797023" y="2242520"/>
                  <a:pt x="1809905" y="2224122"/>
                </a:cubicBezTo>
                <a:cubicBezTo>
                  <a:pt x="1822152" y="2210534"/>
                  <a:pt x="1837287" y="2188268"/>
                  <a:pt x="1848555" y="2168928"/>
                </a:cubicBezTo>
                <a:cubicBezTo>
                  <a:pt x="1864968" y="2137043"/>
                  <a:pt x="1886225" y="2107981"/>
                  <a:pt x="1899407" y="2074214"/>
                </a:cubicBezTo>
                <a:cubicBezTo>
                  <a:pt x="1900044" y="2069407"/>
                  <a:pt x="1902298" y="2065537"/>
                  <a:pt x="1906168" y="2062610"/>
                </a:cubicBezTo>
                <a:cubicBezTo>
                  <a:pt x="1929042" y="2034493"/>
                  <a:pt x="1943840" y="2001667"/>
                  <a:pt x="1961867" y="1970723"/>
                </a:cubicBezTo>
                <a:cubicBezTo>
                  <a:pt x="1983764" y="1936853"/>
                  <a:pt x="2003407" y="1906852"/>
                  <a:pt x="2020458" y="1870158"/>
                </a:cubicBezTo>
                <a:cubicBezTo>
                  <a:pt x="2034616" y="1842142"/>
                  <a:pt x="2050390" y="1815065"/>
                  <a:pt x="2066164" y="1787991"/>
                </a:cubicBezTo>
                <a:cubicBezTo>
                  <a:pt x="2070672" y="1780254"/>
                  <a:pt x="2071310" y="1775446"/>
                  <a:pt x="2070331" y="1769695"/>
                </a:cubicBezTo>
                <a:cubicBezTo>
                  <a:pt x="2070970" y="1764887"/>
                  <a:pt x="2067101" y="1767814"/>
                  <a:pt x="2063233" y="1770739"/>
                </a:cubicBezTo>
                <a:lnTo>
                  <a:pt x="2049220" y="1791352"/>
                </a:lnTo>
                <a:lnTo>
                  <a:pt x="1092466" y="3442758"/>
                </a:lnTo>
                <a:lnTo>
                  <a:pt x="1091126" y="3451924"/>
                </a:lnTo>
                <a:cubicBezTo>
                  <a:pt x="1090148" y="3454592"/>
                  <a:pt x="1088170" y="3457326"/>
                  <a:pt x="1083640" y="3462458"/>
                </a:cubicBezTo>
                <a:lnTo>
                  <a:pt x="1070653" y="3480410"/>
                </a:lnTo>
                <a:lnTo>
                  <a:pt x="1039862" y="3533555"/>
                </a:lnTo>
                <a:lnTo>
                  <a:pt x="1039675" y="3535277"/>
                </a:lnTo>
                <a:cubicBezTo>
                  <a:pt x="1037467" y="3544353"/>
                  <a:pt x="1043124" y="3537288"/>
                  <a:pt x="1047678" y="3534760"/>
                </a:cubicBezTo>
                <a:lnTo>
                  <a:pt x="1051701" y="3530201"/>
                </a:lnTo>
                <a:lnTo>
                  <a:pt x="1059267" y="3517215"/>
                </a:lnTo>
                <a:cubicBezTo>
                  <a:pt x="1066028" y="3505610"/>
                  <a:pt x="1070535" y="3497875"/>
                  <a:pt x="1077342" y="3491480"/>
                </a:cubicBezTo>
                <a:cubicBezTo>
                  <a:pt x="1093210" y="3474820"/>
                  <a:pt x="1099970" y="3463217"/>
                  <a:pt x="1108891" y="3437329"/>
                </a:cubicBezTo>
                <a:cubicBezTo>
                  <a:pt x="1113351" y="3424385"/>
                  <a:pt x="1121216" y="3408244"/>
                  <a:pt x="1129079" y="3392102"/>
                </a:cubicBezTo>
                <a:cubicBezTo>
                  <a:pt x="1136944" y="3375960"/>
                  <a:pt x="1149406" y="3362499"/>
                  <a:pt x="1160674" y="3343160"/>
                </a:cubicBezTo>
                <a:cubicBezTo>
                  <a:pt x="1160674" y="3343160"/>
                  <a:pt x="1164078" y="3339961"/>
                  <a:pt x="1165229" y="3340631"/>
                </a:cubicBezTo>
                <a:cubicBezTo>
                  <a:pt x="1170884" y="3333566"/>
                  <a:pt x="1174288" y="3330367"/>
                  <a:pt x="1177692" y="3327169"/>
                </a:cubicBezTo>
                <a:cubicBezTo>
                  <a:pt x="1191306" y="3314377"/>
                  <a:pt x="1200319" y="3298907"/>
                  <a:pt x="1208138" y="3277558"/>
                </a:cubicBezTo>
                <a:cubicBezTo>
                  <a:pt x="1209241" y="3273019"/>
                  <a:pt x="1210345" y="3268480"/>
                  <a:pt x="1211447" y="3263944"/>
                </a:cubicBezTo>
                <a:cubicBezTo>
                  <a:pt x="1211401" y="3258735"/>
                  <a:pt x="1223680" y="3224443"/>
                  <a:pt x="1225933" y="3220574"/>
                </a:cubicBezTo>
                <a:cubicBezTo>
                  <a:pt x="1234993" y="3210310"/>
                  <a:pt x="1232646" y="3203764"/>
                  <a:pt x="1240557" y="3192829"/>
                </a:cubicBezTo>
                <a:cubicBezTo>
                  <a:pt x="1252975" y="3174160"/>
                  <a:pt x="1266589" y="3161368"/>
                  <a:pt x="1280109" y="3138162"/>
                </a:cubicBezTo>
                <a:cubicBezTo>
                  <a:pt x="1282363" y="3134294"/>
                  <a:pt x="1283513" y="3134963"/>
                  <a:pt x="1284663" y="3135633"/>
                </a:cubicBezTo>
                <a:cubicBezTo>
                  <a:pt x="1293723" y="3125369"/>
                  <a:pt x="1303934" y="3115775"/>
                  <a:pt x="1309545" y="3103502"/>
                </a:cubicBezTo>
                <a:cubicBezTo>
                  <a:pt x="1316305" y="3091897"/>
                  <a:pt x="1324169" y="3075756"/>
                  <a:pt x="1324076" y="3065341"/>
                </a:cubicBezTo>
                <a:cubicBezTo>
                  <a:pt x="1322925" y="3064672"/>
                  <a:pt x="1354336" y="2994896"/>
                  <a:pt x="1357738" y="2991699"/>
                </a:cubicBezTo>
                <a:cubicBezTo>
                  <a:pt x="1372456" y="2974369"/>
                  <a:pt x="1388231" y="2947294"/>
                  <a:pt x="1404098" y="2930633"/>
                </a:cubicBezTo>
                <a:cubicBezTo>
                  <a:pt x="1414308" y="2921041"/>
                  <a:pt x="1424472" y="2906238"/>
                  <a:pt x="1427783" y="2892625"/>
                </a:cubicBezTo>
                <a:cubicBezTo>
                  <a:pt x="1433347" y="2875144"/>
                  <a:pt x="1443464" y="2855135"/>
                  <a:pt x="1455882" y="2836466"/>
                </a:cubicBezTo>
                <a:cubicBezTo>
                  <a:pt x="1460389" y="2828730"/>
                  <a:pt x="1467149" y="2817125"/>
                  <a:pt x="1473910" y="2805523"/>
                </a:cubicBezTo>
                <a:cubicBezTo>
                  <a:pt x="1478416" y="2797786"/>
                  <a:pt x="1480670" y="2793917"/>
                  <a:pt x="1484074" y="2790720"/>
                </a:cubicBezTo>
                <a:cubicBezTo>
                  <a:pt x="1494284" y="2781126"/>
                  <a:pt x="1502148" y="2764984"/>
                  <a:pt x="1511162" y="2749513"/>
                </a:cubicBezTo>
                <a:cubicBezTo>
                  <a:pt x="1513415" y="2745645"/>
                  <a:pt x="1516773" y="2737239"/>
                  <a:pt x="1521326" y="2734710"/>
                </a:cubicBezTo>
                <a:cubicBezTo>
                  <a:pt x="1538342" y="2718723"/>
                  <a:pt x="1555360" y="2702732"/>
                  <a:pt x="1565664" y="2703554"/>
                </a:cubicBezTo>
                <a:cubicBezTo>
                  <a:pt x="1569665" y="2703295"/>
                  <a:pt x="1573678" y="2704340"/>
                  <a:pt x="1578944" y="2701578"/>
                </a:cubicBezTo>
                <a:lnTo>
                  <a:pt x="1597150" y="2679875"/>
                </a:lnTo>
                <a:lnTo>
                  <a:pt x="1595852" y="2682480"/>
                </a:lnTo>
                <a:cubicBezTo>
                  <a:pt x="1590357" y="2691584"/>
                  <a:pt x="1584136" y="2699615"/>
                  <a:pt x="1576755" y="2705676"/>
                </a:cubicBezTo>
                <a:cubicBezTo>
                  <a:pt x="1574501" y="2709545"/>
                  <a:pt x="1574501" y="2709545"/>
                  <a:pt x="1572248" y="2713412"/>
                </a:cubicBezTo>
                <a:cubicBezTo>
                  <a:pt x="1563234" y="2728884"/>
                  <a:pt x="1553070" y="2743687"/>
                  <a:pt x="1547459" y="2755959"/>
                </a:cubicBezTo>
                <a:cubicBezTo>
                  <a:pt x="1536192" y="2775298"/>
                  <a:pt x="1525981" y="2784892"/>
                  <a:pt x="1518118" y="2801034"/>
                </a:cubicBezTo>
                <a:cubicBezTo>
                  <a:pt x="1508000" y="2821044"/>
                  <a:pt x="1494433" y="2839043"/>
                  <a:pt x="1482061" y="2862920"/>
                </a:cubicBezTo>
                <a:cubicBezTo>
                  <a:pt x="1471944" y="2882930"/>
                  <a:pt x="1461827" y="2902939"/>
                  <a:pt x="1451709" y="2922948"/>
                </a:cubicBezTo>
                <a:cubicBezTo>
                  <a:pt x="1438235" y="2951364"/>
                  <a:pt x="1421357" y="2982978"/>
                  <a:pt x="1404478" y="3014590"/>
                </a:cubicBezTo>
                <a:cubicBezTo>
                  <a:pt x="1390957" y="3037798"/>
                  <a:pt x="1383140" y="3059147"/>
                  <a:pt x="1366216" y="3085552"/>
                </a:cubicBezTo>
                <a:cubicBezTo>
                  <a:pt x="1370769" y="3083025"/>
                  <a:pt x="1374173" y="3079826"/>
                  <a:pt x="1380933" y="3068223"/>
                </a:cubicBezTo>
                <a:cubicBezTo>
                  <a:pt x="1383188" y="3064356"/>
                  <a:pt x="1387694" y="3056619"/>
                  <a:pt x="1392201" y="3048883"/>
                </a:cubicBezTo>
                <a:cubicBezTo>
                  <a:pt x="1409172" y="3027686"/>
                  <a:pt x="1426096" y="3001280"/>
                  <a:pt x="1439617" y="2978073"/>
                </a:cubicBezTo>
                <a:cubicBezTo>
                  <a:pt x="1450884" y="2958733"/>
                  <a:pt x="1464404" y="2935526"/>
                  <a:pt x="1475672" y="2916186"/>
                </a:cubicBezTo>
                <a:cubicBezTo>
                  <a:pt x="1486940" y="2896847"/>
                  <a:pt x="1497057" y="2876839"/>
                  <a:pt x="1503725" y="2854820"/>
                </a:cubicBezTo>
                <a:cubicBezTo>
                  <a:pt x="1504829" y="2850280"/>
                  <a:pt x="1508185" y="2841876"/>
                  <a:pt x="1512693" y="2834138"/>
                </a:cubicBezTo>
                <a:cubicBezTo>
                  <a:pt x="1527318" y="2806394"/>
                  <a:pt x="1544242" y="2779989"/>
                  <a:pt x="1561259" y="2764000"/>
                </a:cubicBezTo>
                <a:cubicBezTo>
                  <a:pt x="1570319" y="2753736"/>
                  <a:pt x="1574826" y="2745999"/>
                  <a:pt x="1580436" y="2733726"/>
                </a:cubicBezTo>
                <a:cubicBezTo>
                  <a:pt x="1587150" y="2716914"/>
                  <a:pt x="1593911" y="2705310"/>
                  <a:pt x="1605225" y="2691180"/>
                </a:cubicBezTo>
                <a:cubicBezTo>
                  <a:pt x="1610882" y="2684113"/>
                  <a:pt x="1615389" y="2676377"/>
                  <a:pt x="1618746" y="2667972"/>
                </a:cubicBezTo>
                <a:lnTo>
                  <a:pt x="1625486" y="2654642"/>
                </a:lnTo>
                <a:lnTo>
                  <a:pt x="1638377" y="2647484"/>
                </a:lnTo>
                <a:lnTo>
                  <a:pt x="1639533" y="2648156"/>
                </a:lnTo>
                <a:lnTo>
                  <a:pt x="1612125" y="2695199"/>
                </a:lnTo>
                <a:cubicBezTo>
                  <a:pt x="1598605" y="2718407"/>
                  <a:pt x="1590786" y="2739756"/>
                  <a:pt x="1576115" y="2762292"/>
                </a:cubicBezTo>
                <a:cubicBezTo>
                  <a:pt x="1573861" y="2766161"/>
                  <a:pt x="1573908" y="2771369"/>
                  <a:pt x="1571656" y="2775236"/>
                </a:cubicBezTo>
                <a:cubicBezTo>
                  <a:pt x="1568252" y="2778435"/>
                  <a:pt x="1570550" y="2779774"/>
                  <a:pt x="1571701" y="2780444"/>
                </a:cubicBezTo>
                <a:cubicBezTo>
                  <a:pt x="1571701" y="2780444"/>
                  <a:pt x="1572851" y="2781115"/>
                  <a:pt x="1575105" y="2777247"/>
                </a:cubicBezTo>
                <a:cubicBezTo>
                  <a:pt x="1579611" y="2769510"/>
                  <a:pt x="1580714" y="2764973"/>
                  <a:pt x="1585268" y="2762445"/>
                </a:cubicBezTo>
                <a:cubicBezTo>
                  <a:pt x="1583015" y="2766313"/>
                  <a:pt x="1584164" y="2766983"/>
                  <a:pt x="1584164" y="2766983"/>
                </a:cubicBezTo>
                <a:cubicBezTo>
                  <a:pt x="1549213" y="2824331"/>
                  <a:pt x="1519964" y="2879822"/>
                  <a:pt x="1482712" y="2935830"/>
                </a:cubicBezTo>
                <a:cubicBezTo>
                  <a:pt x="1470294" y="2954499"/>
                  <a:pt x="1459026" y="2973838"/>
                  <a:pt x="1448909" y="2993849"/>
                </a:cubicBezTo>
                <a:cubicBezTo>
                  <a:pt x="1438792" y="3013859"/>
                  <a:pt x="1422924" y="3030517"/>
                  <a:pt x="1415107" y="3051867"/>
                </a:cubicBezTo>
                <a:cubicBezTo>
                  <a:pt x="1412854" y="3055736"/>
                  <a:pt x="1410600" y="3059602"/>
                  <a:pt x="1410600" y="3059602"/>
                </a:cubicBezTo>
                <a:cubicBezTo>
                  <a:pt x="1400390" y="3069196"/>
                  <a:pt x="1392526" y="3085338"/>
                  <a:pt x="1383512" y="3100810"/>
                </a:cubicBezTo>
                <a:cubicBezTo>
                  <a:pt x="1369991" y="3124018"/>
                  <a:pt x="1356470" y="3147225"/>
                  <a:pt x="1340695" y="3174299"/>
                </a:cubicBezTo>
                <a:cubicBezTo>
                  <a:pt x="1336189" y="3182036"/>
                  <a:pt x="1330532" y="3189102"/>
                  <a:pt x="1324876" y="3196167"/>
                </a:cubicBezTo>
                <a:cubicBezTo>
                  <a:pt x="1319264" y="3208441"/>
                  <a:pt x="1311307" y="3214167"/>
                  <a:pt x="1305696" y="3226440"/>
                </a:cubicBezTo>
                <a:cubicBezTo>
                  <a:pt x="1301190" y="3234175"/>
                  <a:pt x="1293279" y="3245110"/>
                  <a:pt x="1287669" y="3257383"/>
                </a:cubicBezTo>
                <a:lnTo>
                  <a:pt x="1277516" y="3269339"/>
                </a:lnTo>
                <a:lnTo>
                  <a:pt x="1279853" y="3270700"/>
                </a:lnTo>
                <a:lnTo>
                  <a:pt x="1275955" y="3275988"/>
                </a:lnTo>
                <a:cubicBezTo>
                  <a:pt x="1263537" y="3294658"/>
                  <a:pt x="1252269" y="3313997"/>
                  <a:pt x="1237552" y="3331326"/>
                </a:cubicBezTo>
                <a:cubicBezTo>
                  <a:pt x="1240910" y="3322921"/>
                  <a:pt x="1238610" y="3321581"/>
                  <a:pt x="1243117" y="3313844"/>
                </a:cubicBezTo>
                <a:cubicBezTo>
                  <a:pt x="1252130" y="3298374"/>
                  <a:pt x="1255442" y="3284759"/>
                  <a:pt x="1261052" y="3272486"/>
                </a:cubicBezTo>
                <a:cubicBezTo>
                  <a:pt x="1263306" y="3268618"/>
                  <a:pt x="1263258" y="3263411"/>
                  <a:pt x="1262109" y="3262741"/>
                </a:cubicBezTo>
                <a:cubicBezTo>
                  <a:pt x="1257556" y="3265268"/>
                  <a:pt x="1256453" y="3269806"/>
                  <a:pt x="1254198" y="3273675"/>
                </a:cubicBezTo>
                <a:cubicBezTo>
                  <a:pt x="1251946" y="3277541"/>
                  <a:pt x="1249692" y="3281410"/>
                  <a:pt x="1245185" y="3289146"/>
                </a:cubicBezTo>
                <a:cubicBezTo>
                  <a:pt x="1231618" y="3307145"/>
                  <a:pt x="1224949" y="3329164"/>
                  <a:pt x="1210279" y="3351702"/>
                </a:cubicBezTo>
                <a:cubicBezTo>
                  <a:pt x="1203518" y="3363306"/>
                  <a:pt x="1194505" y="3378776"/>
                  <a:pt x="1187744" y="3390382"/>
                </a:cubicBezTo>
                <a:cubicBezTo>
                  <a:pt x="1182133" y="3402654"/>
                  <a:pt x="1174176" y="3408381"/>
                  <a:pt x="1165162" y="3423852"/>
                </a:cubicBezTo>
                <a:cubicBezTo>
                  <a:pt x="1144927" y="3463870"/>
                  <a:pt x="1117793" y="3499871"/>
                  <a:pt x="1096407" y="3539219"/>
                </a:cubicBezTo>
                <a:cubicBezTo>
                  <a:pt x="1094154" y="3543088"/>
                  <a:pt x="1091901" y="3546954"/>
                  <a:pt x="1088498" y="3550153"/>
                </a:cubicBezTo>
                <a:cubicBezTo>
                  <a:pt x="1085093" y="3553350"/>
                  <a:pt x="1082841" y="3557218"/>
                  <a:pt x="1082841" y="3557218"/>
                </a:cubicBezTo>
                <a:cubicBezTo>
                  <a:pt x="1077277" y="3574700"/>
                  <a:pt x="1067113" y="3589501"/>
                  <a:pt x="1060399" y="3606314"/>
                </a:cubicBezTo>
                <a:cubicBezTo>
                  <a:pt x="1051431" y="3626993"/>
                  <a:pt x="1041313" y="3647002"/>
                  <a:pt x="1026550" y="3659123"/>
                </a:cubicBezTo>
                <a:cubicBezTo>
                  <a:pt x="1024297" y="3662992"/>
                  <a:pt x="1024297" y="3662992"/>
                  <a:pt x="1022042" y="3666860"/>
                </a:cubicBezTo>
                <a:cubicBezTo>
                  <a:pt x="1013029" y="3682331"/>
                  <a:pt x="1002865" y="3697134"/>
                  <a:pt x="997255" y="3709407"/>
                </a:cubicBezTo>
                <a:cubicBezTo>
                  <a:pt x="985987" y="3728746"/>
                  <a:pt x="975777" y="3738340"/>
                  <a:pt x="967913" y="3754481"/>
                </a:cubicBezTo>
                <a:cubicBezTo>
                  <a:pt x="957796" y="3774491"/>
                  <a:pt x="944228" y="3792489"/>
                  <a:pt x="931856" y="3816367"/>
                </a:cubicBezTo>
                <a:cubicBezTo>
                  <a:pt x="921739" y="3836377"/>
                  <a:pt x="911622" y="3856387"/>
                  <a:pt x="901504" y="3876396"/>
                </a:cubicBezTo>
                <a:lnTo>
                  <a:pt x="875561" y="3926735"/>
                </a:lnTo>
                <a:lnTo>
                  <a:pt x="874361" y="3934446"/>
                </a:lnTo>
                <a:cubicBezTo>
                  <a:pt x="890476" y="3917932"/>
                  <a:pt x="901743" y="3898591"/>
                  <a:pt x="914625" y="3880193"/>
                </a:cubicBezTo>
                <a:lnTo>
                  <a:pt x="928528" y="3862940"/>
                </a:lnTo>
                <a:lnTo>
                  <a:pt x="953520" y="3808266"/>
                </a:lnTo>
                <a:cubicBezTo>
                  <a:pt x="954623" y="3803727"/>
                  <a:pt x="957980" y="3795322"/>
                  <a:pt x="962488" y="3787586"/>
                </a:cubicBezTo>
                <a:cubicBezTo>
                  <a:pt x="977113" y="3759841"/>
                  <a:pt x="994037" y="3733436"/>
                  <a:pt x="1011054" y="3717447"/>
                </a:cubicBezTo>
                <a:cubicBezTo>
                  <a:pt x="1020113" y="3707183"/>
                  <a:pt x="1024621" y="3699447"/>
                  <a:pt x="1030232" y="3687173"/>
                </a:cubicBezTo>
                <a:cubicBezTo>
                  <a:pt x="1036945" y="3670361"/>
                  <a:pt x="1043706" y="3658757"/>
                  <a:pt x="1055020" y="3644626"/>
                </a:cubicBezTo>
                <a:cubicBezTo>
                  <a:pt x="1060678" y="3637560"/>
                  <a:pt x="1065184" y="3629824"/>
                  <a:pt x="1068541" y="3621419"/>
                </a:cubicBezTo>
                <a:cubicBezTo>
                  <a:pt x="1073002" y="3608474"/>
                  <a:pt x="1086569" y="3590476"/>
                  <a:pt x="1092133" y="3572995"/>
                </a:cubicBezTo>
                <a:cubicBezTo>
                  <a:pt x="1093237" y="3568456"/>
                  <a:pt x="1103401" y="3553654"/>
                  <a:pt x="1109057" y="3546589"/>
                </a:cubicBezTo>
                <a:cubicBezTo>
                  <a:pt x="1126028" y="3525390"/>
                  <a:pt x="1137296" y="3506052"/>
                  <a:pt x="1150816" y="3482845"/>
                </a:cubicBezTo>
                <a:cubicBezTo>
                  <a:pt x="1157577" y="3471241"/>
                  <a:pt x="1165442" y="3455099"/>
                  <a:pt x="1174500" y="3444835"/>
                </a:cubicBezTo>
                <a:cubicBezTo>
                  <a:pt x="1177904" y="3441638"/>
                  <a:pt x="1180159" y="3437770"/>
                  <a:pt x="1180112" y="3432561"/>
                </a:cubicBezTo>
                <a:cubicBezTo>
                  <a:pt x="1177719" y="3420805"/>
                  <a:pt x="1182226" y="3413070"/>
                  <a:pt x="1198047" y="3391203"/>
                </a:cubicBezTo>
                <a:cubicBezTo>
                  <a:pt x="1201451" y="3388004"/>
                  <a:pt x="1205957" y="3380269"/>
                  <a:pt x="1210510" y="3377742"/>
                </a:cubicBezTo>
                <a:cubicBezTo>
                  <a:pt x="1209499" y="3392695"/>
                  <a:pt x="1199382" y="3412705"/>
                  <a:pt x="1185862" y="3435911"/>
                </a:cubicBezTo>
                <a:cubicBezTo>
                  <a:pt x="1145299" y="3505534"/>
                  <a:pt x="1102483" y="3579024"/>
                  <a:pt x="1061920" y="3648646"/>
                </a:cubicBezTo>
                <a:cubicBezTo>
                  <a:pt x="1048399" y="3671853"/>
                  <a:pt x="1040581" y="3693203"/>
                  <a:pt x="1025910" y="3715740"/>
                </a:cubicBezTo>
                <a:cubicBezTo>
                  <a:pt x="1023657" y="3719609"/>
                  <a:pt x="1023703" y="3724816"/>
                  <a:pt x="1021450" y="3728684"/>
                </a:cubicBezTo>
                <a:cubicBezTo>
                  <a:pt x="1018047" y="3731881"/>
                  <a:pt x="1020346" y="3733221"/>
                  <a:pt x="1021496" y="3733891"/>
                </a:cubicBezTo>
                <a:cubicBezTo>
                  <a:pt x="1021496" y="3733891"/>
                  <a:pt x="1022647" y="3734561"/>
                  <a:pt x="1024900" y="3730694"/>
                </a:cubicBezTo>
                <a:cubicBezTo>
                  <a:pt x="1029407" y="3722959"/>
                  <a:pt x="1030509" y="3718420"/>
                  <a:pt x="1035063" y="3715892"/>
                </a:cubicBezTo>
                <a:cubicBezTo>
                  <a:pt x="1032810" y="3719760"/>
                  <a:pt x="1033960" y="3720430"/>
                  <a:pt x="1033960" y="3720430"/>
                </a:cubicBezTo>
                <a:cubicBezTo>
                  <a:pt x="999007" y="3777778"/>
                  <a:pt x="969760" y="3833269"/>
                  <a:pt x="932507" y="3889278"/>
                </a:cubicBezTo>
                <a:cubicBezTo>
                  <a:pt x="920089" y="3907947"/>
                  <a:pt x="908821" y="3927286"/>
                  <a:pt x="898704" y="3947296"/>
                </a:cubicBezTo>
                <a:lnTo>
                  <a:pt x="892167" y="3958516"/>
                </a:lnTo>
                <a:lnTo>
                  <a:pt x="840046" y="4075060"/>
                </a:lnTo>
                <a:cubicBezTo>
                  <a:pt x="834264" y="4092414"/>
                  <a:pt x="821381" y="4110812"/>
                  <a:pt x="815598" y="4128166"/>
                </a:cubicBezTo>
                <a:lnTo>
                  <a:pt x="792572" y="4165108"/>
                </a:lnTo>
                <a:lnTo>
                  <a:pt x="787889" y="4176489"/>
                </a:lnTo>
                <a:lnTo>
                  <a:pt x="781669" y="4187464"/>
                </a:lnTo>
                <a:lnTo>
                  <a:pt x="773938" y="4195816"/>
                </a:lnTo>
                <a:lnTo>
                  <a:pt x="778490" y="4186471"/>
                </a:lnTo>
                <a:lnTo>
                  <a:pt x="763413" y="4205951"/>
                </a:lnTo>
                <a:lnTo>
                  <a:pt x="752460" y="4224748"/>
                </a:lnTo>
                <a:lnTo>
                  <a:pt x="746862" y="4231740"/>
                </a:lnTo>
                <a:lnTo>
                  <a:pt x="745730" y="4233517"/>
                </a:lnTo>
                <a:lnTo>
                  <a:pt x="753125" y="4237826"/>
                </a:lnTo>
                <a:lnTo>
                  <a:pt x="732702" y="4273859"/>
                </a:lnTo>
                <a:cubicBezTo>
                  <a:pt x="723689" y="4289329"/>
                  <a:pt x="716928" y="4300934"/>
                  <a:pt x="707914" y="4316406"/>
                </a:cubicBezTo>
                <a:cubicBezTo>
                  <a:pt x="701154" y="4328009"/>
                  <a:pt x="694957" y="4338646"/>
                  <a:pt x="689477" y="4349701"/>
                </a:cubicBezTo>
                <a:lnTo>
                  <a:pt x="675391" y="4385414"/>
                </a:lnTo>
                <a:lnTo>
                  <a:pt x="675323" y="4385531"/>
                </a:lnTo>
                <a:lnTo>
                  <a:pt x="667397" y="4391234"/>
                </a:lnTo>
                <a:cubicBezTo>
                  <a:pt x="652634" y="4403357"/>
                  <a:pt x="650380" y="4407224"/>
                  <a:pt x="641459" y="4433111"/>
                </a:cubicBezTo>
                <a:lnTo>
                  <a:pt x="628069" y="4466638"/>
                </a:lnTo>
                <a:lnTo>
                  <a:pt x="598190" y="4517924"/>
                </a:lnTo>
                <a:lnTo>
                  <a:pt x="594217" y="4523451"/>
                </a:lnTo>
                <a:cubicBezTo>
                  <a:pt x="587432" y="4532451"/>
                  <a:pt x="580638" y="4540149"/>
                  <a:pt x="573807" y="4543940"/>
                </a:cubicBezTo>
                <a:lnTo>
                  <a:pt x="551818" y="4571407"/>
                </a:lnTo>
                <a:lnTo>
                  <a:pt x="550281" y="4574169"/>
                </a:lnTo>
                <a:lnTo>
                  <a:pt x="539960" y="4596751"/>
                </a:lnTo>
                <a:cubicBezTo>
                  <a:pt x="533199" y="4608355"/>
                  <a:pt x="529842" y="4616760"/>
                  <a:pt x="532142" y="4618102"/>
                </a:cubicBezTo>
                <a:lnTo>
                  <a:pt x="533315" y="4628569"/>
                </a:lnTo>
                <a:lnTo>
                  <a:pt x="544245" y="4612492"/>
                </a:lnTo>
                <a:cubicBezTo>
                  <a:pt x="543606" y="4617302"/>
                  <a:pt x="542968" y="4622110"/>
                  <a:pt x="540715" y="4625977"/>
                </a:cubicBezTo>
                <a:cubicBezTo>
                  <a:pt x="530085" y="4640508"/>
                  <a:pt x="529150" y="4660687"/>
                  <a:pt x="511419" y="4676261"/>
                </a:cubicBezTo>
                <a:cubicBezTo>
                  <a:pt x="511419" y="4676261"/>
                  <a:pt x="509166" y="4680128"/>
                  <a:pt x="509166" y="4680128"/>
                </a:cubicBezTo>
                <a:cubicBezTo>
                  <a:pt x="495009" y="4708146"/>
                  <a:pt x="475023" y="4727587"/>
                  <a:pt x="460866" y="4755605"/>
                </a:cubicBezTo>
                <a:lnTo>
                  <a:pt x="457889" y="4753871"/>
                </a:lnTo>
                <a:lnTo>
                  <a:pt x="456719" y="4755486"/>
                </a:lnTo>
                <a:cubicBezTo>
                  <a:pt x="447659" y="4765752"/>
                  <a:pt x="443105" y="4768278"/>
                  <a:pt x="439656" y="4766269"/>
                </a:cubicBezTo>
                <a:cubicBezTo>
                  <a:pt x="438505" y="4765599"/>
                  <a:pt x="433952" y="4768126"/>
                  <a:pt x="430596" y="4776533"/>
                </a:cubicBezTo>
                <a:lnTo>
                  <a:pt x="427071" y="4785917"/>
                </a:lnTo>
                <a:lnTo>
                  <a:pt x="428119" y="4786527"/>
                </a:lnTo>
                <a:lnTo>
                  <a:pt x="429115" y="4785029"/>
                </a:lnTo>
                <a:cubicBezTo>
                  <a:pt x="430646" y="4783330"/>
                  <a:pt x="432017" y="4782834"/>
                  <a:pt x="432505" y="4785708"/>
                </a:cubicBezTo>
                <a:lnTo>
                  <a:pt x="431037" y="4788229"/>
                </a:lnTo>
                <a:lnTo>
                  <a:pt x="432973" y="4789356"/>
                </a:lnTo>
                <a:lnTo>
                  <a:pt x="425532" y="4802891"/>
                </a:lnTo>
                <a:lnTo>
                  <a:pt x="424096" y="4805467"/>
                </a:lnTo>
                <a:lnTo>
                  <a:pt x="429306" y="4803272"/>
                </a:lnTo>
                <a:cubicBezTo>
                  <a:pt x="431400" y="4800606"/>
                  <a:pt x="433653" y="4796739"/>
                  <a:pt x="436713" y="4793342"/>
                </a:cubicBezTo>
                <a:cubicBezTo>
                  <a:pt x="447686" y="4789371"/>
                  <a:pt x="449300" y="4790313"/>
                  <a:pt x="442540" y="4801916"/>
                </a:cubicBezTo>
                <a:cubicBezTo>
                  <a:pt x="435779" y="4813520"/>
                  <a:pt x="430634" y="4826065"/>
                  <a:pt x="426128" y="4833800"/>
                </a:cubicBezTo>
                <a:lnTo>
                  <a:pt x="414825" y="4855447"/>
                </a:lnTo>
                <a:lnTo>
                  <a:pt x="400938" y="4847358"/>
                </a:lnTo>
                <a:lnTo>
                  <a:pt x="382762" y="4881589"/>
                </a:lnTo>
                <a:cubicBezTo>
                  <a:pt x="374850" y="4892522"/>
                  <a:pt x="368090" y="4904126"/>
                  <a:pt x="360134" y="4909851"/>
                </a:cubicBezTo>
                <a:cubicBezTo>
                  <a:pt x="358984" y="4909181"/>
                  <a:pt x="355580" y="4912380"/>
                  <a:pt x="356684" y="4907842"/>
                </a:cubicBezTo>
                <a:lnTo>
                  <a:pt x="358542" y="4903924"/>
                </a:lnTo>
                <a:lnTo>
                  <a:pt x="326511" y="4955315"/>
                </a:lnTo>
                <a:lnTo>
                  <a:pt x="321269" y="4966703"/>
                </a:lnTo>
                <a:lnTo>
                  <a:pt x="326285" y="4962663"/>
                </a:lnTo>
                <a:lnTo>
                  <a:pt x="307994" y="4995540"/>
                </a:lnTo>
                <a:lnTo>
                  <a:pt x="302064" y="5008421"/>
                </a:lnTo>
                <a:cubicBezTo>
                  <a:pt x="286968" y="5056615"/>
                  <a:pt x="264773" y="5105854"/>
                  <a:pt x="237731" y="5152270"/>
                </a:cubicBezTo>
                <a:cubicBezTo>
                  <a:pt x="221957" y="5179345"/>
                  <a:pt x="208436" y="5202552"/>
                  <a:pt x="192661" y="5229627"/>
                </a:cubicBezTo>
                <a:cubicBezTo>
                  <a:pt x="190408" y="5233496"/>
                  <a:pt x="184286" y="5240290"/>
                  <a:pt x="185265" y="5246041"/>
                </a:cubicBezTo>
                <a:cubicBezTo>
                  <a:pt x="186241" y="5251791"/>
                  <a:pt x="193980" y="5245939"/>
                  <a:pt x="196233" y="5242070"/>
                </a:cubicBezTo>
                <a:cubicBezTo>
                  <a:pt x="206863" y="5227540"/>
                  <a:pt x="216855" y="5217819"/>
                  <a:pt x="227484" y="5203289"/>
                </a:cubicBezTo>
                <a:cubicBezTo>
                  <a:pt x="240367" y="5184890"/>
                  <a:pt x="251634" y="5165551"/>
                  <a:pt x="267749" y="5149035"/>
                </a:cubicBezTo>
                <a:cubicBezTo>
                  <a:pt x="264858" y="5157711"/>
                  <a:pt x="268089" y="5159594"/>
                  <a:pt x="263582" y="5167331"/>
                </a:cubicBezTo>
                <a:cubicBezTo>
                  <a:pt x="254568" y="5182803"/>
                  <a:pt x="252654" y="5197230"/>
                  <a:pt x="247510" y="5209774"/>
                </a:cubicBezTo>
                <a:cubicBezTo>
                  <a:pt x="245256" y="5213643"/>
                  <a:pt x="246235" y="5219393"/>
                  <a:pt x="247850" y="5220334"/>
                </a:cubicBezTo>
                <a:cubicBezTo>
                  <a:pt x="253335" y="5218350"/>
                  <a:pt x="253972" y="5213539"/>
                  <a:pt x="256226" y="5209672"/>
                </a:cubicBezTo>
                <a:cubicBezTo>
                  <a:pt x="258478" y="5205804"/>
                  <a:pt x="260733" y="5201937"/>
                  <a:pt x="265239" y="5194200"/>
                </a:cubicBezTo>
                <a:cubicBezTo>
                  <a:pt x="279739" y="5176744"/>
                  <a:pt x="284544" y="5153638"/>
                  <a:pt x="299680" y="5131372"/>
                </a:cubicBezTo>
                <a:lnTo>
                  <a:pt x="319856" y="5096743"/>
                </a:lnTo>
                <a:lnTo>
                  <a:pt x="319856" y="5092966"/>
                </a:lnTo>
                <a:lnTo>
                  <a:pt x="322192" y="5092735"/>
                </a:lnTo>
                <a:lnTo>
                  <a:pt x="322215" y="5092694"/>
                </a:lnTo>
                <a:cubicBezTo>
                  <a:pt x="327360" y="5080148"/>
                  <a:pt x="336714" y="5075236"/>
                  <a:pt x="345728" y="5059765"/>
                </a:cubicBezTo>
                <a:cubicBezTo>
                  <a:pt x="365031" y="5019203"/>
                  <a:pt x="394028" y="4984290"/>
                  <a:pt x="414948" y="4944669"/>
                </a:cubicBezTo>
                <a:cubicBezTo>
                  <a:pt x="417202" y="4940802"/>
                  <a:pt x="419455" y="4936934"/>
                  <a:pt x="423324" y="4934007"/>
                </a:cubicBezTo>
                <a:cubicBezTo>
                  <a:pt x="427194" y="4931080"/>
                  <a:pt x="429447" y="4927213"/>
                  <a:pt x="429447" y="4927213"/>
                </a:cubicBezTo>
                <a:cubicBezTo>
                  <a:pt x="433614" y="4908917"/>
                  <a:pt x="444244" y="4894387"/>
                  <a:pt x="450026" y="4877033"/>
                </a:cubicBezTo>
                <a:lnTo>
                  <a:pt x="450419" y="4876186"/>
                </a:lnTo>
                <a:lnTo>
                  <a:pt x="434381" y="4866841"/>
                </a:lnTo>
                <a:lnTo>
                  <a:pt x="450999" y="4843111"/>
                </a:lnTo>
                <a:cubicBezTo>
                  <a:pt x="458739" y="4837258"/>
                  <a:pt x="459716" y="4843009"/>
                  <a:pt x="461332" y="4843950"/>
                </a:cubicBezTo>
                <a:cubicBezTo>
                  <a:pt x="464564" y="4845833"/>
                  <a:pt x="468433" y="4842905"/>
                  <a:pt x="469070" y="4838097"/>
                </a:cubicBezTo>
                <a:cubicBezTo>
                  <a:pt x="474513" y="4810182"/>
                  <a:pt x="491903" y="4784049"/>
                  <a:pt x="504446" y="4755091"/>
                </a:cubicBezTo>
                <a:cubicBezTo>
                  <a:pt x="507336" y="4746414"/>
                  <a:pt x="515076" y="4740560"/>
                  <a:pt x="521836" y="4728957"/>
                </a:cubicBezTo>
                <a:cubicBezTo>
                  <a:pt x="539864" y="4698013"/>
                  <a:pt x="557892" y="4667070"/>
                  <a:pt x="575919" y="4636128"/>
                </a:cubicBezTo>
                <a:cubicBezTo>
                  <a:pt x="589441" y="4612919"/>
                  <a:pt x="605555" y="4596404"/>
                  <a:pt x="617461" y="4572256"/>
                </a:cubicBezTo>
                <a:cubicBezTo>
                  <a:pt x="629365" y="4548106"/>
                  <a:pt x="644503" y="4525840"/>
                  <a:pt x="658024" y="4502633"/>
                </a:cubicBezTo>
                <a:cubicBezTo>
                  <a:pt x="671545" y="4479427"/>
                  <a:pt x="685066" y="4456219"/>
                  <a:pt x="698587" y="4433011"/>
                </a:cubicBezTo>
                <a:cubicBezTo>
                  <a:pt x="699563" y="4438761"/>
                  <a:pt x="698289" y="4448380"/>
                  <a:pt x="692166" y="4455176"/>
                </a:cubicBezTo>
                <a:cubicBezTo>
                  <a:pt x="680898" y="4474515"/>
                  <a:pt x="669631" y="4493854"/>
                  <a:pt x="656110" y="4517061"/>
                </a:cubicBezTo>
                <a:cubicBezTo>
                  <a:pt x="653857" y="4520929"/>
                  <a:pt x="651604" y="4524797"/>
                  <a:pt x="648711" y="4533474"/>
                </a:cubicBezTo>
                <a:cubicBezTo>
                  <a:pt x="664527" y="4532327"/>
                  <a:pt x="682258" y="4516753"/>
                  <a:pt x="699988" y="4501179"/>
                </a:cubicBezTo>
                <a:cubicBezTo>
                  <a:pt x="703858" y="4498252"/>
                  <a:pt x="709980" y="4491459"/>
                  <a:pt x="714486" y="4483722"/>
                </a:cubicBezTo>
                <a:cubicBezTo>
                  <a:pt x="718994" y="4475986"/>
                  <a:pt x="725754" y="4464382"/>
                  <a:pt x="734129" y="4453720"/>
                </a:cubicBezTo>
                <a:cubicBezTo>
                  <a:pt x="737999" y="4450794"/>
                  <a:pt x="742507" y="4443058"/>
                  <a:pt x="745397" y="4434381"/>
                </a:cubicBezTo>
                <a:cubicBezTo>
                  <a:pt x="744421" y="4428631"/>
                  <a:pt x="750543" y="4421835"/>
                  <a:pt x="752796" y="4417968"/>
                </a:cubicBezTo>
                <a:cubicBezTo>
                  <a:pt x="757303" y="4410231"/>
                  <a:pt x="757942" y="4405422"/>
                  <a:pt x="761172" y="4407304"/>
                </a:cubicBezTo>
                <a:cubicBezTo>
                  <a:pt x="764404" y="4409187"/>
                  <a:pt x="762150" y="4413056"/>
                  <a:pt x="757643" y="4420792"/>
                </a:cubicBezTo>
                <a:cubicBezTo>
                  <a:pt x="750883" y="4432396"/>
                  <a:pt x="744123" y="4443999"/>
                  <a:pt x="739615" y="4451735"/>
                </a:cubicBezTo>
                <a:lnTo>
                  <a:pt x="741888" y="4465102"/>
                </a:lnTo>
                <a:lnTo>
                  <a:pt x="742945" y="4460461"/>
                </a:lnTo>
                <a:cubicBezTo>
                  <a:pt x="739714" y="4458580"/>
                  <a:pt x="741967" y="4454712"/>
                  <a:pt x="746475" y="4446976"/>
                </a:cubicBezTo>
                <a:cubicBezTo>
                  <a:pt x="766756" y="4412165"/>
                  <a:pt x="791884" y="4380178"/>
                  <a:pt x="812802" y="4340556"/>
                </a:cubicBezTo>
                <a:cubicBezTo>
                  <a:pt x="812802" y="4340556"/>
                  <a:pt x="815057" y="4336689"/>
                  <a:pt x="815057" y="4336689"/>
                </a:cubicBezTo>
                <a:cubicBezTo>
                  <a:pt x="835041" y="4317247"/>
                  <a:pt x="846945" y="4293099"/>
                  <a:pt x="860466" y="4269891"/>
                </a:cubicBezTo>
                <a:cubicBezTo>
                  <a:pt x="867226" y="4258287"/>
                  <a:pt x="871734" y="4250552"/>
                  <a:pt x="869139" y="4243860"/>
                </a:cubicBezTo>
                <a:cubicBezTo>
                  <a:pt x="868163" y="4238110"/>
                  <a:pt x="871053" y="4229432"/>
                  <a:pt x="878792" y="4223579"/>
                </a:cubicBezTo>
                <a:cubicBezTo>
                  <a:pt x="888146" y="4218667"/>
                  <a:pt x="896521" y="4208005"/>
                  <a:pt x="900051" y="4194520"/>
                </a:cubicBezTo>
                <a:lnTo>
                  <a:pt x="923014" y="4151426"/>
                </a:lnTo>
                <a:lnTo>
                  <a:pt x="913474" y="4164466"/>
                </a:lnTo>
                <a:cubicBezTo>
                  <a:pt x="905735" y="4170320"/>
                  <a:pt x="901526" y="4162686"/>
                  <a:pt x="894127" y="4179099"/>
                </a:cubicBezTo>
                <a:cubicBezTo>
                  <a:pt x="888984" y="4191645"/>
                  <a:pt x="879630" y="4196556"/>
                  <a:pt x="874484" y="4209102"/>
                </a:cubicBezTo>
                <a:cubicBezTo>
                  <a:pt x="869978" y="4216837"/>
                  <a:pt x="861602" y="4227499"/>
                  <a:pt x="860325" y="4237118"/>
                </a:cubicBezTo>
                <a:cubicBezTo>
                  <a:pt x="859689" y="4241927"/>
                  <a:pt x="855819" y="4244853"/>
                  <a:pt x="851311" y="4252589"/>
                </a:cubicBezTo>
                <a:cubicBezTo>
                  <a:pt x="850334" y="4246839"/>
                  <a:pt x="853224" y="4238161"/>
                  <a:pt x="851610" y="4237220"/>
                </a:cubicBezTo>
                <a:cubicBezTo>
                  <a:pt x="850630" y="4231470"/>
                  <a:pt x="845147" y="4233455"/>
                  <a:pt x="840640" y="4241192"/>
                </a:cubicBezTo>
                <a:cubicBezTo>
                  <a:pt x="836133" y="4248927"/>
                  <a:pt x="829373" y="4260531"/>
                  <a:pt x="824525" y="4257706"/>
                </a:cubicBezTo>
                <a:cubicBezTo>
                  <a:pt x="822911" y="4256766"/>
                  <a:pt x="818403" y="4264502"/>
                  <a:pt x="816150" y="4268370"/>
                </a:cubicBezTo>
                <a:cubicBezTo>
                  <a:pt x="809730" y="4290533"/>
                  <a:pt x="791998" y="4306106"/>
                  <a:pt x="782984" y="4321579"/>
                </a:cubicBezTo>
                <a:cubicBezTo>
                  <a:pt x="779116" y="4324504"/>
                  <a:pt x="776862" y="4328372"/>
                  <a:pt x="775247" y="4327431"/>
                </a:cubicBezTo>
                <a:cubicBezTo>
                  <a:pt x="773630" y="4326489"/>
                  <a:pt x="774269" y="4321680"/>
                  <a:pt x="776521" y="4317814"/>
                </a:cubicBezTo>
                <a:cubicBezTo>
                  <a:pt x="784559" y="4296591"/>
                  <a:pt x="792594" y="4275369"/>
                  <a:pt x="795146" y="4256133"/>
                </a:cubicBezTo>
                <a:cubicBezTo>
                  <a:pt x="798036" y="4247454"/>
                  <a:pt x="803522" y="4245469"/>
                  <a:pt x="805137" y="4246410"/>
                </a:cubicBezTo>
                <a:cubicBezTo>
                  <a:pt x="809985" y="4249234"/>
                  <a:pt x="815469" y="4247251"/>
                  <a:pt x="825460" y="4237529"/>
                </a:cubicBezTo>
                <a:cubicBezTo>
                  <a:pt x="829331" y="4234602"/>
                  <a:pt x="831584" y="4230735"/>
                  <a:pt x="833838" y="4226866"/>
                </a:cubicBezTo>
                <a:cubicBezTo>
                  <a:pt x="835751" y="4212439"/>
                  <a:pt x="850249" y="4194982"/>
                  <a:pt x="853779" y="4181494"/>
                </a:cubicBezTo>
                <a:cubicBezTo>
                  <a:pt x="856670" y="4172819"/>
                  <a:pt x="861178" y="4165083"/>
                  <a:pt x="867938" y="4153478"/>
                </a:cubicBezTo>
                <a:cubicBezTo>
                  <a:pt x="872445" y="4145743"/>
                  <a:pt x="879544" y="4144699"/>
                  <a:pt x="885029" y="4142714"/>
                </a:cubicBezTo>
                <a:cubicBezTo>
                  <a:pt x="894384" y="4137802"/>
                  <a:pt x="905012" y="4123271"/>
                  <a:pt x="903057" y="4111771"/>
                </a:cubicBezTo>
                <a:cubicBezTo>
                  <a:pt x="899825" y="4109888"/>
                  <a:pt x="900464" y="4105079"/>
                  <a:pt x="899488" y="4099329"/>
                </a:cubicBezTo>
                <a:cubicBezTo>
                  <a:pt x="896255" y="4097445"/>
                  <a:pt x="899147" y="4088769"/>
                  <a:pt x="905908" y="4077164"/>
                </a:cubicBezTo>
                <a:cubicBezTo>
                  <a:pt x="910414" y="4069429"/>
                  <a:pt x="914921" y="4061694"/>
                  <a:pt x="916197" y="4052075"/>
                </a:cubicBezTo>
                <a:cubicBezTo>
                  <a:pt x="921341" y="4039530"/>
                  <a:pt x="931332" y="4029809"/>
                  <a:pt x="940686" y="4024897"/>
                </a:cubicBezTo>
                <a:cubicBezTo>
                  <a:pt x="957141" y="4018940"/>
                  <a:pt x="970662" y="3995734"/>
                  <a:pt x="985162" y="3978276"/>
                </a:cubicBezTo>
                <a:cubicBezTo>
                  <a:pt x="991283" y="3971482"/>
                  <a:pt x="992559" y="3961864"/>
                  <a:pt x="997704" y="3949318"/>
                </a:cubicBezTo>
                <a:cubicBezTo>
                  <a:pt x="1004464" y="3937714"/>
                  <a:pt x="1007993" y="3924228"/>
                  <a:pt x="1009270" y="3914610"/>
                </a:cubicBezTo>
                <a:cubicBezTo>
                  <a:pt x="1016328" y="3887638"/>
                  <a:pt x="1018581" y="3883770"/>
                  <a:pt x="1035673" y="3873004"/>
                </a:cubicBezTo>
                <a:cubicBezTo>
                  <a:pt x="1037926" y="3869137"/>
                  <a:pt x="1041158" y="3871020"/>
                  <a:pt x="1045027" y="3868093"/>
                </a:cubicBezTo>
                <a:cubicBezTo>
                  <a:pt x="1050470" y="3840179"/>
                  <a:pt x="1061737" y="3820840"/>
                  <a:pt x="1075258" y="3797633"/>
                </a:cubicBezTo>
                <a:cubicBezTo>
                  <a:pt x="1084273" y="3782161"/>
                  <a:pt x="1091033" y="3770557"/>
                  <a:pt x="1100047" y="3755086"/>
                </a:cubicBezTo>
                <a:cubicBezTo>
                  <a:pt x="1119690" y="3725083"/>
                  <a:pt x="1132872" y="3691316"/>
                  <a:pt x="1154768" y="3657447"/>
                </a:cubicBezTo>
                <a:cubicBezTo>
                  <a:pt x="1161528" y="3645843"/>
                  <a:pt x="1157319" y="3638209"/>
                  <a:pt x="1168927" y="3629430"/>
                </a:cubicBezTo>
                <a:cubicBezTo>
                  <a:pt x="1178919" y="3619710"/>
                  <a:pt x="1182448" y="3606222"/>
                  <a:pt x="1188570" y="3599428"/>
                </a:cubicBezTo>
                <a:cubicBezTo>
                  <a:pt x="1195330" y="3587825"/>
                  <a:pt x="1202091" y="3576221"/>
                  <a:pt x="1208852" y="3564617"/>
                </a:cubicBezTo>
                <a:cubicBezTo>
                  <a:pt x="1216591" y="3558764"/>
                  <a:pt x="1215314" y="3568382"/>
                  <a:pt x="1220799" y="3566396"/>
                </a:cubicBezTo>
                <a:cubicBezTo>
                  <a:pt x="1234021" y="3558559"/>
                  <a:pt x="1244653" y="3544028"/>
                  <a:pt x="1252688" y="3522807"/>
                </a:cubicBezTo>
                <a:cubicBezTo>
                  <a:pt x="1254942" y="3518938"/>
                  <a:pt x="1253327" y="3517997"/>
                  <a:pt x="1257833" y="3510262"/>
                </a:cubicBezTo>
                <a:cubicBezTo>
                  <a:pt x="1260087" y="3506393"/>
                  <a:pt x="1263955" y="3503467"/>
                  <a:pt x="1267188" y="3505349"/>
                </a:cubicBezTo>
                <a:cubicBezTo>
                  <a:pt x="1268803" y="3506291"/>
                  <a:pt x="1272033" y="3508172"/>
                  <a:pt x="1267526" y="3515909"/>
                </a:cubicBezTo>
                <a:cubicBezTo>
                  <a:pt x="1259151" y="3526572"/>
                  <a:pt x="1254005" y="3539115"/>
                  <a:pt x="1247883" y="3545910"/>
                </a:cubicBezTo>
                <a:cubicBezTo>
                  <a:pt x="1238869" y="3561382"/>
                  <a:pt x="1237594" y="3571001"/>
                  <a:pt x="1230833" y="3582605"/>
                </a:cubicBezTo>
                <a:cubicBezTo>
                  <a:pt x="1227942" y="3591282"/>
                  <a:pt x="1230535" y="3597973"/>
                  <a:pt x="1233767" y="3599857"/>
                </a:cubicBezTo>
                <a:cubicBezTo>
                  <a:pt x="1234106" y="3610415"/>
                  <a:pt x="1235722" y="3611358"/>
                  <a:pt x="1225730" y="3621078"/>
                </a:cubicBezTo>
                <a:cubicBezTo>
                  <a:pt x="1215100" y="3635609"/>
                  <a:pt x="1204472" y="3650139"/>
                  <a:pt x="1192225" y="3663728"/>
                </a:cubicBezTo>
                <a:cubicBezTo>
                  <a:pt x="1188358" y="3666655"/>
                  <a:pt x="1185465" y="3675332"/>
                  <a:pt x="1180959" y="3683067"/>
                </a:cubicBezTo>
                <a:cubicBezTo>
                  <a:pt x="1178705" y="3686936"/>
                  <a:pt x="1181938" y="3688818"/>
                  <a:pt x="1181300" y="3693626"/>
                </a:cubicBezTo>
                <a:cubicBezTo>
                  <a:pt x="1180023" y="3703245"/>
                  <a:pt x="1186146" y="3696451"/>
                  <a:pt x="1191629" y="3694466"/>
                </a:cubicBezTo>
                <a:lnTo>
                  <a:pt x="1196068" y="3690147"/>
                </a:lnTo>
                <a:lnTo>
                  <a:pt x="1203634" y="3677162"/>
                </a:lnTo>
                <a:cubicBezTo>
                  <a:pt x="1210395" y="3665558"/>
                  <a:pt x="1214901" y="3657823"/>
                  <a:pt x="1222640" y="3651970"/>
                </a:cubicBezTo>
                <a:cubicBezTo>
                  <a:pt x="1240370" y="3636395"/>
                  <a:pt x="1247131" y="3624791"/>
                  <a:pt x="1254190" y="3597818"/>
                </a:cubicBezTo>
                <a:cubicBezTo>
                  <a:pt x="1257718" y="3584332"/>
                  <a:pt x="1265117" y="3567919"/>
                  <a:pt x="1272513" y="3551506"/>
                </a:cubicBezTo>
                <a:cubicBezTo>
                  <a:pt x="1279913" y="3535093"/>
                  <a:pt x="1293773" y="3522446"/>
                  <a:pt x="1305041" y="3503106"/>
                </a:cubicBezTo>
                <a:cubicBezTo>
                  <a:pt x="1305041" y="3503106"/>
                  <a:pt x="1308910" y="3500180"/>
                  <a:pt x="1310526" y="3501121"/>
                </a:cubicBezTo>
                <a:cubicBezTo>
                  <a:pt x="1316648" y="3494327"/>
                  <a:pt x="1320517" y="3491400"/>
                  <a:pt x="1324386" y="3488472"/>
                </a:cubicBezTo>
                <a:cubicBezTo>
                  <a:pt x="1339864" y="3476767"/>
                  <a:pt x="1348878" y="3461296"/>
                  <a:pt x="1355298" y="3439132"/>
                </a:cubicBezTo>
                <a:lnTo>
                  <a:pt x="1356920" y="3426899"/>
                </a:lnTo>
                <a:lnTo>
                  <a:pt x="1340060" y="3438686"/>
                </a:lnTo>
                <a:cubicBezTo>
                  <a:pt x="1331110" y="3443834"/>
                  <a:pt x="1322882" y="3446812"/>
                  <a:pt x="1316101" y="3445452"/>
                </a:cubicBezTo>
                <a:cubicBezTo>
                  <a:pt x="1310935" y="3445032"/>
                  <a:pt x="1305525" y="3443173"/>
                  <a:pt x="1299152" y="3445290"/>
                </a:cubicBezTo>
                <a:lnTo>
                  <a:pt x="1279265" y="3466014"/>
                </a:lnTo>
                <a:lnTo>
                  <a:pt x="1280496" y="3463370"/>
                </a:lnTo>
                <a:cubicBezTo>
                  <a:pt x="1286050" y="3454300"/>
                  <a:pt x="1292737" y="3446540"/>
                  <a:pt x="1301282" y="3441157"/>
                </a:cubicBezTo>
                <a:cubicBezTo>
                  <a:pt x="1303535" y="3437288"/>
                  <a:pt x="1303535" y="3437288"/>
                  <a:pt x="1305789" y="3433421"/>
                </a:cubicBezTo>
                <a:cubicBezTo>
                  <a:pt x="1314803" y="3417949"/>
                  <a:pt x="1325433" y="3403419"/>
                  <a:pt x="1330577" y="3390874"/>
                </a:cubicBezTo>
                <a:cubicBezTo>
                  <a:pt x="1341845" y="3371535"/>
                  <a:pt x="1353452" y="3362755"/>
                  <a:pt x="1360850" y="3346342"/>
                </a:cubicBezTo>
                <a:cubicBezTo>
                  <a:pt x="1370501" y="3326061"/>
                  <a:pt x="1385001" y="3308604"/>
                  <a:pt x="1396906" y="3284456"/>
                </a:cubicBezTo>
                <a:cubicBezTo>
                  <a:pt x="1406558" y="3264174"/>
                  <a:pt x="1416210" y="3243894"/>
                  <a:pt x="1425862" y="3223613"/>
                </a:cubicBezTo>
                <a:cubicBezTo>
                  <a:pt x="1438404" y="3194655"/>
                  <a:pt x="1454818" y="3162770"/>
                  <a:pt x="1471230" y="3130887"/>
                </a:cubicBezTo>
                <a:cubicBezTo>
                  <a:pt x="1484751" y="3107679"/>
                  <a:pt x="1491171" y="3085517"/>
                  <a:pt x="1508561" y="3059382"/>
                </a:cubicBezTo>
                <a:cubicBezTo>
                  <a:pt x="1503075" y="3061367"/>
                  <a:pt x="1499207" y="3064294"/>
                  <a:pt x="1492447" y="3075898"/>
                </a:cubicBezTo>
                <a:cubicBezTo>
                  <a:pt x="1490192" y="3079765"/>
                  <a:pt x="1485685" y="3087500"/>
                  <a:pt x="1481179" y="3095238"/>
                </a:cubicBezTo>
                <a:cubicBezTo>
                  <a:pt x="1462810" y="3115620"/>
                  <a:pt x="1445420" y="3141754"/>
                  <a:pt x="1431899" y="3164962"/>
                </a:cubicBezTo>
                <a:cubicBezTo>
                  <a:pt x="1420633" y="3184301"/>
                  <a:pt x="1407112" y="3207507"/>
                  <a:pt x="1395844" y="3226848"/>
                </a:cubicBezTo>
                <a:cubicBezTo>
                  <a:pt x="1384576" y="3246188"/>
                  <a:pt x="1374924" y="3266468"/>
                  <a:pt x="1370120" y="3289573"/>
                </a:cubicBezTo>
                <a:cubicBezTo>
                  <a:pt x="1369483" y="3294382"/>
                  <a:pt x="1366591" y="3303059"/>
                  <a:pt x="1362084" y="3310796"/>
                </a:cubicBezTo>
                <a:cubicBezTo>
                  <a:pt x="1347924" y="3338812"/>
                  <a:pt x="1330535" y="3364945"/>
                  <a:pt x="1311189" y="3379578"/>
                </a:cubicBezTo>
                <a:cubicBezTo>
                  <a:pt x="1301198" y="3389299"/>
                  <a:pt x="1296690" y="3397035"/>
                  <a:pt x="1291546" y="3409580"/>
                </a:cubicBezTo>
                <a:cubicBezTo>
                  <a:pt x="1285764" y="3426935"/>
                  <a:pt x="1279003" y="3438538"/>
                  <a:pt x="1266757" y="3452127"/>
                </a:cubicBezTo>
                <a:cubicBezTo>
                  <a:pt x="1260635" y="3458923"/>
                  <a:pt x="1256127" y="3466658"/>
                  <a:pt x="1253236" y="3475334"/>
                </a:cubicBezTo>
                <a:lnTo>
                  <a:pt x="1246807" y="3488845"/>
                </a:lnTo>
                <a:lnTo>
                  <a:pt x="1231278" y="3494466"/>
                </a:lnTo>
                <a:lnTo>
                  <a:pt x="1229655" y="3493521"/>
                </a:lnTo>
                <a:lnTo>
                  <a:pt x="1257063" y="3446479"/>
                </a:lnTo>
                <a:cubicBezTo>
                  <a:pt x="1270583" y="3423271"/>
                  <a:pt x="1277004" y="3401108"/>
                  <a:pt x="1292142" y="3378843"/>
                </a:cubicBezTo>
                <a:cubicBezTo>
                  <a:pt x="1294395" y="3374974"/>
                  <a:pt x="1293417" y="3369223"/>
                  <a:pt x="1295670" y="3365357"/>
                </a:cubicBezTo>
                <a:cubicBezTo>
                  <a:pt x="1299539" y="3362430"/>
                  <a:pt x="1296309" y="3360547"/>
                  <a:pt x="1294693" y="3359607"/>
                </a:cubicBezTo>
                <a:cubicBezTo>
                  <a:pt x="1294693" y="3359607"/>
                  <a:pt x="1293077" y="3358665"/>
                  <a:pt x="1290823" y="3362532"/>
                </a:cubicBezTo>
                <a:cubicBezTo>
                  <a:pt x="1286316" y="3370268"/>
                  <a:pt x="1285679" y="3375078"/>
                  <a:pt x="1280195" y="3377062"/>
                </a:cubicBezTo>
                <a:cubicBezTo>
                  <a:pt x="1282447" y="3373194"/>
                  <a:pt x="1280833" y="3372254"/>
                  <a:pt x="1280833" y="3372254"/>
                </a:cubicBezTo>
                <a:cubicBezTo>
                  <a:pt x="1316250" y="3315176"/>
                  <a:pt x="1344567" y="3259143"/>
                  <a:pt x="1383216" y="3203949"/>
                </a:cubicBezTo>
                <a:cubicBezTo>
                  <a:pt x="1396101" y="3185550"/>
                  <a:pt x="1407367" y="3166211"/>
                  <a:pt x="1417018" y="3145930"/>
                </a:cubicBezTo>
                <a:cubicBezTo>
                  <a:pt x="1426670" y="3125649"/>
                  <a:pt x="1444400" y="3110075"/>
                  <a:pt x="1450821" y="3087912"/>
                </a:cubicBezTo>
                <a:cubicBezTo>
                  <a:pt x="1453075" y="3084044"/>
                  <a:pt x="1455328" y="3080175"/>
                  <a:pt x="1455328" y="3080175"/>
                </a:cubicBezTo>
                <a:cubicBezTo>
                  <a:pt x="1466935" y="3071396"/>
                  <a:pt x="1474334" y="3054984"/>
                  <a:pt x="1483348" y="3039512"/>
                </a:cubicBezTo>
                <a:cubicBezTo>
                  <a:pt x="1496870" y="3016304"/>
                  <a:pt x="1510390" y="2993098"/>
                  <a:pt x="1526164" y="2966022"/>
                </a:cubicBezTo>
                <a:cubicBezTo>
                  <a:pt x="1530671" y="2958286"/>
                  <a:pt x="1536794" y="2951491"/>
                  <a:pt x="1542916" y="2944697"/>
                </a:cubicBezTo>
                <a:cubicBezTo>
                  <a:pt x="1548060" y="2932152"/>
                  <a:pt x="1557415" y="2927240"/>
                  <a:pt x="1562560" y="2914695"/>
                </a:cubicBezTo>
                <a:cubicBezTo>
                  <a:pt x="1567067" y="2906959"/>
                  <a:pt x="1575443" y="2896297"/>
                  <a:pt x="1580588" y="2883752"/>
                </a:cubicBezTo>
                <a:lnTo>
                  <a:pt x="1591704" y="2872359"/>
                </a:lnTo>
                <a:lnTo>
                  <a:pt x="1588422" y="2870446"/>
                </a:lnTo>
                <a:lnTo>
                  <a:pt x="1592566" y="2865302"/>
                </a:lnTo>
                <a:cubicBezTo>
                  <a:pt x="1605449" y="2846903"/>
                  <a:pt x="1616717" y="2827563"/>
                  <a:pt x="1632831" y="2811048"/>
                </a:cubicBezTo>
                <a:cubicBezTo>
                  <a:pt x="1629940" y="2819725"/>
                  <a:pt x="1633172" y="2821608"/>
                  <a:pt x="1628664" y="2829344"/>
                </a:cubicBezTo>
                <a:cubicBezTo>
                  <a:pt x="1619651" y="2844816"/>
                  <a:pt x="1617738" y="2859243"/>
                  <a:pt x="1612592" y="2871789"/>
                </a:cubicBezTo>
                <a:cubicBezTo>
                  <a:pt x="1610339" y="2875656"/>
                  <a:pt x="1611317" y="2881406"/>
                  <a:pt x="1612932" y="2882347"/>
                </a:cubicBezTo>
                <a:cubicBezTo>
                  <a:pt x="1618417" y="2880363"/>
                  <a:pt x="1619054" y="2875554"/>
                  <a:pt x="1621308" y="2871685"/>
                </a:cubicBezTo>
                <a:cubicBezTo>
                  <a:pt x="1623560" y="2867817"/>
                  <a:pt x="1625815" y="2863949"/>
                  <a:pt x="1630321" y="2856214"/>
                </a:cubicBezTo>
                <a:cubicBezTo>
                  <a:pt x="1644821" y="2838757"/>
                  <a:pt x="1649626" y="2815652"/>
                  <a:pt x="1664762" y="2793386"/>
                </a:cubicBezTo>
                <a:cubicBezTo>
                  <a:pt x="1671524" y="2781782"/>
                  <a:pt x="1680537" y="2766311"/>
                  <a:pt x="1687298" y="2754707"/>
                </a:cubicBezTo>
                <a:cubicBezTo>
                  <a:pt x="1692442" y="2742162"/>
                  <a:pt x="1701797" y="2737251"/>
                  <a:pt x="1710810" y="2721779"/>
                </a:cubicBezTo>
                <a:cubicBezTo>
                  <a:pt x="1730113" y="2681218"/>
                  <a:pt x="1759110" y="2646303"/>
                  <a:pt x="1780030" y="2606682"/>
                </a:cubicBezTo>
                <a:cubicBezTo>
                  <a:pt x="1782284" y="2602814"/>
                  <a:pt x="1784537" y="2598947"/>
                  <a:pt x="1788406" y="2596020"/>
                </a:cubicBezTo>
                <a:cubicBezTo>
                  <a:pt x="1792276" y="2593094"/>
                  <a:pt x="1794529" y="2589228"/>
                  <a:pt x="1794529" y="2589228"/>
                </a:cubicBezTo>
                <a:cubicBezTo>
                  <a:pt x="1798696" y="2570932"/>
                  <a:pt x="1809326" y="2556400"/>
                  <a:pt x="1815108" y="2539047"/>
                </a:cubicBezTo>
                <a:cubicBezTo>
                  <a:pt x="1823145" y="2517824"/>
                  <a:pt x="1832797" y="2497545"/>
                  <a:pt x="1849889" y="2486779"/>
                </a:cubicBezTo>
                <a:cubicBezTo>
                  <a:pt x="1852142" y="2482910"/>
                  <a:pt x="1852142" y="2482910"/>
                  <a:pt x="1854395" y="2479042"/>
                </a:cubicBezTo>
                <a:cubicBezTo>
                  <a:pt x="1863410" y="2463571"/>
                  <a:pt x="1874038" y="2449040"/>
                  <a:pt x="1879184" y="2436495"/>
                </a:cubicBezTo>
                <a:cubicBezTo>
                  <a:pt x="1890451" y="2417157"/>
                  <a:pt x="1902058" y="2408377"/>
                  <a:pt x="1909457" y="2391964"/>
                </a:cubicBezTo>
                <a:cubicBezTo>
                  <a:pt x="1919108" y="2371684"/>
                  <a:pt x="1933607" y="2354227"/>
                  <a:pt x="1945514" y="2330079"/>
                </a:cubicBezTo>
                <a:cubicBezTo>
                  <a:pt x="1955165" y="2309797"/>
                  <a:pt x="1964816" y="2289516"/>
                  <a:pt x="1974469" y="2269235"/>
                </a:cubicBezTo>
                <a:cubicBezTo>
                  <a:pt x="1987011" y="2240277"/>
                  <a:pt x="2003424" y="2208392"/>
                  <a:pt x="2019836" y="2176508"/>
                </a:cubicBezTo>
                <a:cubicBezTo>
                  <a:pt x="2033358" y="2153300"/>
                  <a:pt x="2039777" y="2131139"/>
                  <a:pt x="2057167" y="2105004"/>
                </a:cubicBezTo>
                <a:cubicBezTo>
                  <a:pt x="2051682" y="2106990"/>
                  <a:pt x="2047814" y="2109915"/>
                  <a:pt x="2041053" y="2121518"/>
                </a:cubicBezTo>
                <a:cubicBezTo>
                  <a:pt x="2038799" y="2125387"/>
                  <a:pt x="2034293" y="2133123"/>
                  <a:pt x="2029785" y="2140859"/>
                </a:cubicBezTo>
                <a:cubicBezTo>
                  <a:pt x="2011417" y="2161242"/>
                  <a:pt x="1994028" y="2187377"/>
                  <a:pt x="1980507" y="2210583"/>
                </a:cubicBezTo>
                <a:cubicBezTo>
                  <a:pt x="1969239" y="2229922"/>
                  <a:pt x="1955719" y="2253130"/>
                  <a:pt x="1944451" y="2272470"/>
                </a:cubicBezTo>
                <a:cubicBezTo>
                  <a:pt x="1933184" y="2291811"/>
                  <a:pt x="1923531" y="2312089"/>
                  <a:pt x="1918725" y="2335195"/>
                </a:cubicBezTo>
                <a:cubicBezTo>
                  <a:pt x="1918089" y="2340004"/>
                  <a:pt x="1915198" y="2348681"/>
                  <a:pt x="1910690" y="2356417"/>
                </a:cubicBezTo>
                <a:cubicBezTo>
                  <a:pt x="1896531" y="2384433"/>
                  <a:pt x="1879141" y="2410567"/>
                  <a:pt x="1859795" y="2425199"/>
                </a:cubicBezTo>
                <a:cubicBezTo>
                  <a:pt x="1849804" y="2434921"/>
                  <a:pt x="1845298" y="2442657"/>
                  <a:pt x="1840152" y="2455201"/>
                </a:cubicBezTo>
                <a:cubicBezTo>
                  <a:pt x="1834370" y="2472557"/>
                  <a:pt x="1827610" y="2484159"/>
                  <a:pt x="1815364" y="2497749"/>
                </a:cubicBezTo>
                <a:cubicBezTo>
                  <a:pt x="1809241" y="2504544"/>
                  <a:pt x="1804734" y="2512279"/>
                  <a:pt x="1801843" y="2520956"/>
                </a:cubicBezTo>
                <a:cubicBezTo>
                  <a:pt x="1798314" y="2534444"/>
                  <a:pt x="1783814" y="2551899"/>
                  <a:pt x="1779648" y="2570194"/>
                </a:cubicBezTo>
                <a:cubicBezTo>
                  <a:pt x="1779010" y="2575003"/>
                  <a:pt x="1768380" y="2589534"/>
                  <a:pt x="1762259" y="2596329"/>
                </a:cubicBezTo>
                <a:cubicBezTo>
                  <a:pt x="1743890" y="2616712"/>
                  <a:pt x="1732623" y="2636051"/>
                  <a:pt x="1719103" y="2659259"/>
                </a:cubicBezTo>
                <a:cubicBezTo>
                  <a:pt x="1712342" y="2670863"/>
                  <a:pt x="1704943" y="2687275"/>
                  <a:pt x="1694952" y="2696998"/>
                </a:cubicBezTo>
                <a:cubicBezTo>
                  <a:pt x="1691082" y="2699924"/>
                  <a:pt x="1688829" y="2703791"/>
                  <a:pt x="1689806" y="2709541"/>
                </a:cubicBezTo>
                <a:cubicBezTo>
                  <a:pt x="1694994" y="2722926"/>
                  <a:pt x="1690487" y="2730662"/>
                  <a:pt x="1673734" y="2751986"/>
                </a:cubicBezTo>
                <a:cubicBezTo>
                  <a:pt x="1669865" y="2754914"/>
                  <a:pt x="1665359" y="2762648"/>
                  <a:pt x="1659873" y="2764633"/>
                </a:cubicBezTo>
                <a:cubicBezTo>
                  <a:pt x="1658556" y="2748324"/>
                  <a:pt x="1668207" y="2728042"/>
                  <a:pt x="1681728" y="2704836"/>
                </a:cubicBezTo>
                <a:cubicBezTo>
                  <a:pt x="1722291" y="2635213"/>
                  <a:pt x="1765107" y="2561723"/>
                  <a:pt x="1805669" y="2492101"/>
                </a:cubicBezTo>
                <a:cubicBezTo>
                  <a:pt x="1819190" y="2468894"/>
                  <a:pt x="1825610" y="2446730"/>
                  <a:pt x="1840748" y="2424465"/>
                </a:cubicBezTo>
                <a:cubicBezTo>
                  <a:pt x="1843001" y="2420597"/>
                  <a:pt x="1842024" y="2414846"/>
                  <a:pt x="1844277" y="2410978"/>
                </a:cubicBezTo>
                <a:cubicBezTo>
                  <a:pt x="1848146" y="2408050"/>
                  <a:pt x="1844915" y="2406169"/>
                  <a:pt x="1843299" y="2405228"/>
                </a:cubicBezTo>
                <a:cubicBezTo>
                  <a:pt x="1843299" y="2405228"/>
                  <a:pt x="1841683" y="2404285"/>
                  <a:pt x="1839429" y="2408154"/>
                </a:cubicBezTo>
                <a:cubicBezTo>
                  <a:pt x="1834923" y="2415890"/>
                  <a:pt x="1834286" y="2420700"/>
                  <a:pt x="1828801" y="2422684"/>
                </a:cubicBezTo>
                <a:cubicBezTo>
                  <a:pt x="1831054" y="2418817"/>
                  <a:pt x="1829439" y="2417875"/>
                  <a:pt x="1829439" y="2417875"/>
                </a:cubicBezTo>
                <a:cubicBezTo>
                  <a:pt x="1864856" y="2360799"/>
                  <a:pt x="1893174" y="2304764"/>
                  <a:pt x="1931823" y="2249570"/>
                </a:cubicBezTo>
                <a:cubicBezTo>
                  <a:pt x="1944708" y="2231172"/>
                  <a:pt x="1955974" y="2211833"/>
                  <a:pt x="1965625" y="2191553"/>
                </a:cubicBezTo>
                <a:cubicBezTo>
                  <a:pt x="1975277" y="2171271"/>
                  <a:pt x="1993007" y="2155697"/>
                  <a:pt x="1999427" y="2133533"/>
                </a:cubicBezTo>
                <a:cubicBezTo>
                  <a:pt x="2001682" y="2129664"/>
                  <a:pt x="2003934" y="2125798"/>
                  <a:pt x="2003934" y="2125798"/>
                </a:cubicBezTo>
                <a:cubicBezTo>
                  <a:pt x="2015541" y="2117017"/>
                  <a:pt x="2022940" y="2100605"/>
                  <a:pt x="2031955" y="2085134"/>
                </a:cubicBezTo>
                <a:cubicBezTo>
                  <a:pt x="2045476" y="2061926"/>
                  <a:pt x="2058997" y="2038718"/>
                  <a:pt x="2074771" y="2011644"/>
                </a:cubicBezTo>
                <a:cubicBezTo>
                  <a:pt x="2079278" y="2003907"/>
                  <a:pt x="2085400" y="1997113"/>
                  <a:pt x="2091522" y="1990318"/>
                </a:cubicBezTo>
                <a:cubicBezTo>
                  <a:pt x="2096667" y="1977775"/>
                  <a:pt x="2106022" y="1972862"/>
                  <a:pt x="2111167" y="1960319"/>
                </a:cubicBezTo>
                <a:cubicBezTo>
                  <a:pt x="2115674" y="1952581"/>
                  <a:pt x="2124049" y="1941918"/>
                  <a:pt x="2129195" y="1929373"/>
                </a:cubicBezTo>
                <a:lnTo>
                  <a:pt x="2140311" y="1917980"/>
                </a:lnTo>
                <a:lnTo>
                  <a:pt x="2104042" y="1896850"/>
                </a:lnTo>
                <a:lnTo>
                  <a:pt x="2124294" y="1860716"/>
                </a:lnTo>
                <a:cubicBezTo>
                  <a:pt x="2133307" y="1845245"/>
                  <a:pt x="2140068" y="1833641"/>
                  <a:pt x="2149081" y="1818170"/>
                </a:cubicBezTo>
                <a:cubicBezTo>
                  <a:pt x="2155842" y="1806567"/>
                  <a:pt x="2162039" y="1795929"/>
                  <a:pt x="2167228" y="1784705"/>
                </a:cubicBezTo>
                <a:lnTo>
                  <a:pt x="2179281" y="1747808"/>
                </a:lnTo>
                <a:lnTo>
                  <a:pt x="2179349" y="1747690"/>
                </a:lnTo>
                <a:lnTo>
                  <a:pt x="2188667" y="1742798"/>
                </a:lnTo>
                <a:cubicBezTo>
                  <a:pt x="2205758" y="1732031"/>
                  <a:pt x="2208013" y="1728164"/>
                  <a:pt x="2215071" y="1701192"/>
                </a:cubicBezTo>
                <a:lnTo>
                  <a:pt x="2226603" y="1666584"/>
                </a:lnTo>
                <a:lnTo>
                  <a:pt x="2256483" y="1615297"/>
                </a:lnTo>
                <a:lnTo>
                  <a:pt x="2260683" y="1609903"/>
                </a:lnTo>
                <a:cubicBezTo>
                  <a:pt x="2267933" y="1601175"/>
                  <a:pt x="2275426" y="1593883"/>
                  <a:pt x="2283654" y="1590905"/>
                </a:cubicBezTo>
                <a:cubicBezTo>
                  <a:pt x="2293008" y="1585993"/>
                  <a:pt x="2302999" y="1576272"/>
                  <a:pt x="2308144" y="1563727"/>
                </a:cubicBezTo>
                <a:cubicBezTo>
                  <a:pt x="2309420" y="1554107"/>
                  <a:pt x="2313927" y="1546373"/>
                  <a:pt x="2318433" y="1538637"/>
                </a:cubicBezTo>
                <a:cubicBezTo>
                  <a:pt x="2325194" y="1527033"/>
                  <a:pt x="2328085" y="1518357"/>
                  <a:pt x="2324853" y="1516473"/>
                </a:cubicBezTo>
                <a:lnTo>
                  <a:pt x="2321292" y="1504060"/>
                </a:lnTo>
                <a:lnTo>
                  <a:pt x="2339351" y="1473063"/>
                </a:lnTo>
                <a:lnTo>
                  <a:pt x="2356402" y="1462324"/>
                </a:lnTo>
                <a:cubicBezTo>
                  <a:pt x="2363163" y="1450720"/>
                  <a:pt x="2367670" y="1442983"/>
                  <a:pt x="2370561" y="1434306"/>
                </a:cubicBezTo>
                <a:cubicBezTo>
                  <a:pt x="2374091" y="1420822"/>
                  <a:pt x="2388590" y="1403363"/>
                  <a:pt x="2390503" y="1388936"/>
                </a:cubicBezTo>
                <a:cubicBezTo>
                  <a:pt x="2392756" y="1385068"/>
                  <a:pt x="2395010" y="1381201"/>
                  <a:pt x="2398880" y="1378274"/>
                </a:cubicBezTo>
                <a:cubicBezTo>
                  <a:pt x="2408871" y="1368552"/>
                  <a:pt x="2414356" y="1366568"/>
                  <a:pt x="2419204" y="1369392"/>
                </a:cubicBezTo>
                <a:cubicBezTo>
                  <a:pt x="2420818" y="1370333"/>
                  <a:pt x="2426303" y="1368348"/>
                  <a:pt x="2429194" y="1359671"/>
                </a:cubicBezTo>
                <a:lnTo>
                  <a:pt x="2432131" y="1349943"/>
                </a:lnTo>
                <a:lnTo>
                  <a:pt x="2423838" y="1345111"/>
                </a:lnTo>
                <a:lnTo>
                  <a:pt x="2431146" y="1331500"/>
                </a:lnTo>
                <a:cubicBezTo>
                  <a:pt x="2446283" y="1309233"/>
                  <a:pt x="2457211" y="1279334"/>
                  <a:pt x="2472985" y="1252258"/>
                </a:cubicBezTo>
                <a:cubicBezTo>
                  <a:pt x="2481361" y="1241596"/>
                  <a:pt x="2488123" y="1229992"/>
                  <a:pt x="2497474" y="1225081"/>
                </a:cubicBezTo>
                <a:cubicBezTo>
                  <a:pt x="2499091" y="1226022"/>
                  <a:pt x="2502960" y="1223095"/>
                  <a:pt x="2502322" y="1227905"/>
                </a:cubicBezTo>
                <a:cubicBezTo>
                  <a:pt x="2499432" y="1236582"/>
                  <a:pt x="2493309" y="1243375"/>
                  <a:pt x="2500408" y="1242332"/>
                </a:cubicBezTo>
                <a:cubicBezTo>
                  <a:pt x="2503641" y="1244216"/>
                  <a:pt x="2506533" y="1235538"/>
                  <a:pt x="2508785" y="1231671"/>
                </a:cubicBezTo>
                <a:cubicBezTo>
                  <a:pt x="2511040" y="1227802"/>
                  <a:pt x="2513293" y="1223935"/>
                  <a:pt x="2517799" y="1216200"/>
                </a:cubicBezTo>
                <a:cubicBezTo>
                  <a:pt x="2520053" y="1212331"/>
                  <a:pt x="2524559" y="1204596"/>
                  <a:pt x="2529067" y="1196859"/>
                </a:cubicBezTo>
                <a:cubicBezTo>
                  <a:pt x="2530683" y="1197800"/>
                  <a:pt x="2532298" y="1198742"/>
                  <a:pt x="2533912" y="1199683"/>
                </a:cubicBezTo>
                <a:cubicBezTo>
                  <a:pt x="2531659" y="1203550"/>
                  <a:pt x="2529406" y="1207419"/>
                  <a:pt x="2524899" y="1215154"/>
                </a:cubicBezTo>
                <a:cubicBezTo>
                  <a:pt x="2518138" y="1226758"/>
                  <a:pt x="2517501" y="1231567"/>
                  <a:pt x="2524602" y="1230523"/>
                </a:cubicBezTo>
                <a:cubicBezTo>
                  <a:pt x="2511718" y="1248921"/>
                  <a:pt x="2509168" y="1268159"/>
                  <a:pt x="2496283" y="1286556"/>
                </a:cubicBezTo>
                <a:cubicBezTo>
                  <a:pt x="2485802" y="1293402"/>
                  <a:pt x="2476055" y="1304560"/>
                  <a:pt x="2467158" y="1317510"/>
                </a:cubicBezTo>
                <a:lnTo>
                  <a:pt x="2444724" y="1356453"/>
                </a:lnTo>
                <a:lnTo>
                  <a:pt x="2449627" y="1359308"/>
                </a:lnTo>
                <a:lnTo>
                  <a:pt x="2460228" y="1348442"/>
                </a:lnTo>
                <a:cubicBezTo>
                  <a:pt x="2465373" y="1335898"/>
                  <a:pt x="2473749" y="1325235"/>
                  <a:pt x="2478256" y="1317499"/>
                </a:cubicBezTo>
                <a:cubicBezTo>
                  <a:pt x="2483401" y="1304955"/>
                  <a:pt x="2492756" y="1300043"/>
                  <a:pt x="2497900" y="1287498"/>
                </a:cubicBezTo>
                <a:cubicBezTo>
                  <a:pt x="2504022" y="1280704"/>
                  <a:pt x="2510145" y="1273908"/>
                  <a:pt x="2514652" y="1266173"/>
                </a:cubicBezTo>
                <a:cubicBezTo>
                  <a:pt x="2530426" y="1239098"/>
                  <a:pt x="2543947" y="1215891"/>
                  <a:pt x="2557468" y="1192683"/>
                </a:cubicBezTo>
                <a:cubicBezTo>
                  <a:pt x="2566482" y="1177211"/>
                  <a:pt x="2573881" y="1160798"/>
                  <a:pt x="2585488" y="1152019"/>
                </a:cubicBezTo>
                <a:cubicBezTo>
                  <a:pt x="2585488" y="1152019"/>
                  <a:pt x="2587741" y="1148152"/>
                  <a:pt x="2589995" y="1144283"/>
                </a:cubicBezTo>
                <a:cubicBezTo>
                  <a:pt x="2596416" y="1122120"/>
                  <a:pt x="2614146" y="1106546"/>
                  <a:pt x="2623798" y="1086265"/>
                </a:cubicBezTo>
                <a:cubicBezTo>
                  <a:pt x="2633449" y="1065983"/>
                  <a:pt x="2644715" y="1046644"/>
                  <a:pt x="2657600" y="1028247"/>
                </a:cubicBezTo>
                <a:cubicBezTo>
                  <a:pt x="2696249" y="973051"/>
                  <a:pt x="2724566" y="917018"/>
                  <a:pt x="2759983" y="859940"/>
                </a:cubicBezTo>
                <a:cubicBezTo>
                  <a:pt x="2759983" y="859940"/>
                  <a:pt x="2758369" y="858999"/>
                  <a:pt x="2760621" y="855132"/>
                </a:cubicBezTo>
                <a:cubicBezTo>
                  <a:pt x="2755137" y="857117"/>
                  <a:pt x="2754500" y="861926"/>
                  <a:pt x="2749994" y="869663"/>
                </a:cubicBezTo>
                <a:cubicBezTo>
                  <a:pt x="2747739" y="873530"/>
                  <a:pt x="2746122" y="872588"/>
                  <a:pt x="2746122" y="872588"/>
                </a:cubicBezTo>
                <a:cubicBezTo>
                  <a:pt x="2744507" y="871648"/>
                  <a:pt x="2741277" y="869765"/>
                  <a:pt x="2745146" y="866838"/>
                </a:cubicBezTo>
                <a:cubicBezTo>
                  <a:pt x="2747399" y="862971"/>
                  <a:pt x="2746421" y="857219"/>
                  <a:pt x="2748674" y="853352"/>
                </a:cubicBezTo>
                <a:cubicBezTo>
                  <a:pt x="2763811" y="831086"/>
                  <a:pt x="2770233" y="808922"/>
                  <a:pt x="2783752" y="785716"/>
                </a:cubicBezTo>
                <a:cubicBezTo>
                  <a:pt x="2824316" y="716093"/>
                  <a:pt x="2867132" y="642603"/>
                  <a:pt x="2907695" y="572981"/>
                </a:cubicBezTo>
                <a:cubicBezTo>
                  <a:pt x="2921216" y="549774"/>
                  <a:pt x="2930867" y="529492"/>
                  <a:pt x="2929550" y="513183"/>
                </a:cubicBezTo>
                <a:cubicBezTo>
                  <a:pt x="2924064" y="515168"/>
                  <a:pt x="2919558" y="522903"/>
                  <a:pt x="2915689" y="525831"/>
                </a:cubicBezTo>
                <a:cubicBezTo>
                  <a:pt x="2898936" y="547154"/>
                  <a:pt x="2894429" y="554890"/>
                  <a:pt x="2899616" y="568274"/>
                </a:cubicBezTo>
                <a:cubicBezTo>
                  <a:pt x="2900594" y="574025"/>
                  <a:pt x="2898341" y="577893"/>
                  <a:pt x="2894471" y="580819"/>
                </a:cubicBezTo>
                <a:cubicBezTo>
                  <a:pt x="2884480" y="590540"/>
                  <a:pt x="2877081" y="606952"/>
                  <a:pt x="2870320" y="618557"/>
                </a:cubicBezTo>
                <a:cubicBezTo>
                  <a:pt x="2856800" y="641764"/>
                  <a:pt x="2845532" y="661103"/>
                  <a:pt x="2827164" y="681487"/>
                </a:cubicBezTo>
                <a:cubicBezTo>
                  <a:pt x="2821042" y="688281"/>
                  <a:pt x="2810413" y="702812"/>
                  <a:pt x="2809774" y="707621"/>
                </a:cubicBezTo>
                <a:cubicBezTo>
                  <a:pt x="2805607" y="725917"/>
                  <a:pt x="2791108" y="743373"/>
                  <a:pt x="2787579" y="756860"/>
                </a:cubicBezTo>
                <a:cubicBezTo>
                  <a:pt x="2784688" y="765537"/>
                  <a:pt x="2780180" y="773273"/>
                  <a:pt x="2774059" y="780067"/>
                </a:cubicBezTo>
                <a:cubicBezTo>
                  <a:pt x="2761813" y="793656"/>
                  <a:pt x="2755052" y="805260"/>
                  <a:pt x="2749270" y="822615"/>
                </a:cubicBezTo>
                <a:cubicBezTo>
                  <a:pt x="2744125" y="835159"/>
                  <a:pt x="2739618" y="842896"/>
                  <a:pt x="2729627" y="852616"/>
                </a:cubicBezTo>
                <a:cubicBezTo>
                  <a:pt x="2710281" y="867248"/>
                  <a:pt x="2692892" y="893383"/>
                  <a:pt x="2678732" y="921399"/>
                </a:cubicBezTo>
                <a:cubicBezTo>
                  <a:pt x="2674225" y="929136"/>
                  <a:pt x="2671333" y="937811"/>
                  <a:pt x="2670696" y="942622"/>
                </a:cubicBezTo>
                <a:cubicBezTo>
                  <a:pt x="2665892" y="965727"/>
                  <a:pt x="2656239" y="986007"/>
                  <a:pt x="2644972" y="1005346"/>
                </a:cubicBezTo>
                <a:cubicBezTo>
                  <a:pt x="2633704" y="1024687"/>
                  <a:pt x="2620183" y="1047893"/>
                  <a:pt x="2608916" y="1067232"/>
                </a:cubicBezTo>
                <a:cubicBezTo>
                  <a:pt x="2595395" y="1090440"/>
                  <a:pt x="2578006" y="1116575"/>
                  <a:pt x="2559637" y="1136957"/>
                </a:cubicBezTo>
                <a:cubicBezTo>
                  <a:pt x="2555130" y="1144695"/>
                  <a:pt x="2550624" y="1152430"/>
                  <a:pt x="2548370" y="1156297"/>
                </a:cubicBezTo>
                <a:cubicBezTo>
                  <a:pt x="2541609" y="1167901"/>
                  <a:pt x="2537741" y="1170828"/>
                  <a:pt x="2532255" y="1172812"/>
                </a:cubicBezTo>
                <a:cubicBezTo>
                  <a:pt x="2549645" y="1146679"/>
                  <a:pt x="2556065" y="1124515"/>
                  <a:pt x="2569586" y="1101307"/>
                </a:cubicBezTo>
                <a:cubicBezTo>
                  <a:pt x="2585998" y="1069423"/>
                  <a:pt x="2602412" y="1037540"/>
                  <a:pt x="2614954" y="1008581"/>
                </a:cubicBezTo>
                <a:cubicBezTo>
                  <a:pt x="2624606" y="988300"/>
                  <a:pt x="2634258" y="968020"/>
                  <a:pt x="2643909" y="947739"/>
                </a:cubicBezTo>
                <a:cubicBezTo>
                  <a:pt x="2655815" y="923589"/>
                  <a:pt x="2670315" y="906134"/>
                  <a:pt x="2679966" y="885852"/>
                </a:cubicBezTo>
                <a:cubicBezTo>
                  <a:pt x="2687364" y="869440"/>
                  <a:pt x="2698971" y="860660"/>
                  <a:pt x="2710239" y="841321"/>
                </a:cubicBezTo>
                <a:cubicBezTo>
                  <a:pt x="2715383" y="828777"/>
                  <a:pt x="2726013" y="814246"/>
                  <a:pt x="2735028" y="798774"/>
                </a:cubicBezTo>
                <a:cubicBezTo>
                  <a:pt x="2737281" y="794905"/>
                  <a:pt x="2737281" y="794905"/>
                  <a:pt x="2739534" y="791038"/>
                </a:cubicBezTo>
                <a:cubicBezTo>
                  <a:pt x="2756626" y="780272"/>
                  <a:pt x="2766278" y="759992"/>
                  <a:pt x="2774315" y="738771"/>
                </a:cubicBezTo>
                <a:cubicBezTo>
                  <a:pt x="2780097" y="721415"/>
                  <a:pt x="2790726" y="706885"/>
                  <a:pt x="2794893" y="688589"/>
                </a:cubicBezTo>
                <a:cubicBezTo>
                  <a:pt x="2794893" y="688589"/>
                  <a:pt x="2797146" y="684722"/>
                  <a:pt x="2801016" y="681795"/>
                </a:cubicBezTo>
                <a:cubicBezTo>
                  <a:pt x="2804886" y="678869"/>
                  <a:pt x="2807138" y="675001"/>
                  <a:pt x="2809392" y="671133"/>
                </a:cubicBezTo>
                <a:cubicBezTo>
                  <a:pt x="2830311" y="631513"/>
                  <a:pt x="2859310" y="596599"/>
                  <a:pt x="2878612" y="556037"/>
                </a:cubicBezTo>
                <a:cubicBezTo>
                  <a:pt x="2887626" y="540566"/>
                  <a:pt x="2896981" y="535654"/>
                  <a:pt x="2902125" y="523109"/>
                </a:cubicBezTo>
                <a:cubicBezTo>
                  <a:pt x="2908886" y="511505"/>
                  <a:pt x="2917899" y="496034"/>
                  <a:pt x="2924661" y="484430"/>
                </a:cubicBezTo>
                <a:cubicBezTo>
                  <a:pt x="2939797" y="462164"/>
                  <a:pt x="2944601" y="439058"/>
                  <a:pt x="2959101" y="421603"/>
                </a:cubicBezTo>
                <a:cubicBezTo>
                  <a:pt x="2963608" y="413867"/>
                  <a:pt x="2965861" y="409998"/>
                  <a:pt x="2968115" y="406132"/>
                </a:cubicBezTo>
                <a:cubicBezTo>
                  <a:pt x="2970369" y="402263"/>
                  <a:pt x="2971006" y="397452"/>
                  <a:pt x="2976490" y="395468"/>
                </a:cubicBezTo>
                <a:cubicBezTo>
                  <a:pt x="2978106" y="396410"/>
                  <a:pt x="2979084" y="402160"/>
                  <a:pt x="2976831" y="406028"/>
                </a:cubicBezTo>
                <a:cubicBezTo>
                  <a:pt x="2971685" y="418572"/>
                  <a:pt x="2969772" y="433001"/>
                  <a:pt x="2960759" y="448472"/>
                </a:cubicBezTo>
                <a:cubicBezTo>
                  <a:pt x="2956251" y="456209"/>
                  <a:pt x="2959483" y="458091"/>
                  <a:pt x="2956592" y="466768"/>
                </a:cubicBezTo>
                <a:cubicBezTo>
                  <a:pt x="2972706" y="450252"/>
                  <a:pt x="2983974" y="430913"/>
                  <a:pt x="2996857" y="412514"/>
                </a:cubicBezTo>
                <a:cubicBezTo>
                  <a:pt x="3007485" y="397984"/>
                  <a:pt x="3017478" y="388263"/>
                  <a:pt x="3028107" y="373732"/>
                </a:cubicBezTo>
                <a:cubicBezTo>
                  <a:pt x="3030361" y="369865"/>
                  <a:pt x="3038099" y="364011"/>
                  <a:pt x="3039076" y="369762"/>
                </a:cubicBezTo>
                <a:cubicBezTo>
                  <a:pt x="3040055" y="375513"/>
                  <a:pt x="3033933" y="382307"/>
                  <a:pt x="3031679" y="386175"/>
                </a:cubicBezTo>
                <a:cubicBezTo>
                  <a:pt x="3015905" y="413250"/>
                  <a:pt x="3002384" y="436457"/>
                  <a:pt x="2986609" y="463532"/>
                </a:cubicBezTo>
                <a:cubicBezTo>
                  <a:pt x="2959567" y="509948"/>
                  <a:pt x="2937372" y="559187"/>
                  <a:pt x="2922277" y="607382"/>
                </a:cubicBezTo>
                <a:cubicBezTo>
                  <a:pt x="2916495" y="624736"/>
                  <a:pt x="2903613" y="643134"/>
                  <a:pt x="2897829" y="660487"/>
                </a:cubicBezTo>
                <a:cubicBezTo>
                  <a:pt x="2890432" y="676901"/>
                  <a:pt x="2877547" y="695299"/>
                  <a:pt x="2864665" y="713697"/>
                </a:cubicBezTo>
                <a:cubicBezTo>
                  <a:pt x="2852419" y="727285"/>
                  <a:pt x="2837282" y="749551"/>
                  <a:pt x="2826015" y="768891"/>
                </a:cubicBezTo>
                <a:cubicBezTo>
                  <a:pt x="2809602" y="800776"/>
                  <a:pt x="2788344" y="829838"/>
                  <a:pt x="2775163" y="863604"/>
                </a:cubicBezTo>
                <a:cubicBezTo>
                  <a:pt x="2774525" y="868412"/>
                  <a:pt x="2772271" y="872281"/>
                  <a:pt x="2768402" y="875208"/>
                </a:cubicBezTo>
                <a:cubicBezTo>
                  <a:pt x="2745528" y="903326"/>
                  <a:pt x="2730731" y="936152"/>
                  <a:pt x="2712702" y="967095"/>
                </a:cubicBezTo>
                <a:cubicBezTo>
                  <a:pt x="2690806" y="1000966"/>
                  <a:pt x="2671162" y="1030967"/>
                  <a:pt x="2654111" y="1067660"/>
                </a:cubicBezTo>
                <a:cubicBezTo>
                  <a:pt x="2639954" y="1095678"/>
                  <a:pt x="2624179" y="1122753"/>
                  <a:pt x="2608405" y="1149828"/>
                </a:cubicBezTo>
                <a:cubicBezTo>
                  <a:pt x="2603898" y="1157565"/>
                  <a:pt x="2603261" y="1162373"/>
                  <a:pt x="2604238" y="1168124"/>
                </a:cubicBezTo>
                <a:cubicBezTo>
                  <a:pt x="2603600" y="1172932"/>
                  <a:pt x="2607469" y="1170006"/>
                  <a:pt x="2611338" y="1167079"/>
                </a:cubicBezTo>
                <a:cubicBezTo>
                  <a:pt x="2615844" y="1159344"/>
                  <a:pt x="2620352" y="1151607"/>
                  <a:pt x="2626476" y="1144814"/>
                </a:cubicBezTo>
                <a:cubicBezTo>
                  <a:pt x="2625836" y="1149623"/>
                  <a:pt x="2625199" y="1154432"/>
                  <a:pt x="2622945" y="1158299"/>
                </a:cubicBezTo>
                <a:cubicBezTo>
                  <a:pt x="2612315" y="1172830"/>
                  <a:pt x="2611381" y="1193008"/>
                  <a:pt x="2593650" y="1208581"/>
                </a:cubicBezTo>
                <a:cubicBezTo>
                  <a:pt x="2593650" y="1208581"/>
                  <a:pt x="2591397" y="1212450"/>
                  <a:pt x="2591397" y="1212450"/>
                </a:cubicBezTo>
                <a:cubicBezTo>
                  <a:pt x="2577239" y="1240467"/>
                  <a:pt x="2557254" y="1259909"/>
                  <a:pt x="2543096" y="1287926"/>
                </a:cubicBezTo>
                <a:cubicBezTo>
                  <a:pt x="2538248" y="1285102"/>
                  <a:pt x="2535016" y="1283219"/>
                  <a:pt x="2530170" y="1280395"/>
                </a:cubicBezTo>
                <a:cubicBezTo>
                  <a:pt x="2524048" y="1287189"/>
                  <a:pt x="2523410" y="1291999"/>
                  <a:pt x="2518902" y="1299734"/>
                </a:cubicBezTo>
                <a:cubicBezTo>
                  <a:pt x="2515672" y="1297852"/>
                  <a:pt x="2513419" y="1301720"/>
                  <a:pt x="2509549" y="1304647"/>
                </a:cubicBezTo>
                <a:cubicBezTo>
                  <a:pt x="2499557" y="1314367"/>
                  <a:pt x="2493775" y="1331723"/>
                  <a:pt x="2483783" y="1341443"/>
                </a:cubicBezTo>
                <a:cubicBezTo>
                  <a:pt x="2479914" y="1344370"/>
                  <a:pt x="2480255" y="1354929"/>
                  <a:pt x="2471877" y="1365591"/>
                </a:cubicBezTo>
                <a:cubicBezTo>
                  <a:pt x="2467371" y="1373328"/>
                  <a:pt x="2472856" y="1371343"/>
                  <a:pt x="2476086" y="1373224"/>
                </a:cubicBezTo>
                <a:cubicBezTo>
                  <a:pt x="2477703" y="1374166"/>
                  <a:pt x="2479957" y="1370298"/>
                  <a:pt x="2482210" y="1366430"/>
                </a:cubicBezTo>
                <a:cubicBezTo>
                  <a:pt x="2491224" y="1350959"/>
                  <a:pt x="2500238" y="1335488"/>
                  <a:pt x="2506998" y="1323884"/>
                </a:cubicBezTo>
                <a:cubicBezTo>
                  <a:pt x="2509251" y="1320016"/>
                  <a:pt x="2513759" y="1312280"/>
                  <a:pt x="2514735" y="1318030"/>
                </a:cubicBezTo>
                <a:cubicBezTo>
                  <a:pt x="2514735" y="1318030"/>
                  <a:pt x="2512482" y="1321898"/>
                  <a:pt x="2512482" y="1321898"/>
                </a:cubicBezTo>
                <a:cubicBezTo>
                  <a:pt x="2510229" y="1325766"/>
                  <a:pt x="2504107" y="1332561"/>
                  <a:pt x="2505084" y="1338312"/>
                </a:cubicBezTo>
                <a:cubicBezTo>
                  <a:pt x="2509931" y="1341135"/>
                  <a:pt x="2512823" y="1332457"/>
                  <a:pt x="2518944" y="1325663"/>
                </a:cubicBezTo>
                <a:cubicBezTo>
                  <a:pt x="2529916" y="1321692"/>
                  <a:pt x="2531530" y="1322633"/>
                  <a:pt x="2524770" y="1334238"/>
                </a:cubicBezTo>
                <a:cubicBezTo>
                  <a:pt x="2518009" y="1345842"/>
                  <a:pt x="2512865" y="1358387"/>
                  <a:pt x="2508358" y="1366122"/>
                </a:cubicBezTo>
                <a:lnTo>
                  <a:pt x="2497056" y="1387769"/>
                </a:lnTo>
                <a:lnTo>
                  <a:pt x="2481018" y="1378426"/>
                </a:lnTo>
                <a:lnTo>
                  <a:pt x="2480556" y="1379233"/>
                </a:lnTo>
                <a:cubicBezTo>
                  <a:pt x="2469288" y="1398572"/>
                  <a:pt x="2454152" y="1420838"/>
                  <a:pt x="2441906" y="1434427"/>
                </a:cubicBezTo>
                <a:cubicBezTo>
                  <a:pt x="2429023" y="1452825"/>
                  <a:pt x="2416140" y="1471223"/>
                  <a:pt x="2408742" y="1487636"/>
                </a:cubicBezTo>
                <a:cubicBezTo>
                  <a:pt x="2402958" y="1504990"/>
                  <a:pt x="2390076" y="1523388"/>
                  <a:pt x="2384294" y="1540742"/>
                </a:cubicBezTo>
                <a:cubicBezTo>
                  <a:pt x="2369198" y="1588936"/>
                  <a:pt x="2347004" y="1638176"/>
                  <a:pt x="2319962" y="1684591"/>
                </a:cubicBezTo>
                <a:cubicBezTo>
                  <a:pt x="2304187" y="1711666"/>
                  <a:pt x="2290666" y="1734872"/>
                  <a:pt x="2274892" y="1761948"/>
                </a:cubicBezTo>
                <a:cubicBezTo>
                  <a:pt x="2272639" y="1765817"/>
                  <a:pt x="2266517" y="1772611"/>
                  <a:pt x="2267495" y="1778361"/>
                </a:cubicBezTo>
                <a:cubicBezTo>
                  <a:pt x="2268472" y="1784112"/>
                  <a:pt x="2276211" y="1778260"/>
                  <a:pt x="2278464" y="1774391"/>
                </a:cubicBezTo>
                <a:cubicBezTo>
                  <a:pt x="2289094" y="1759861"/>
                  <a:pt x="2299086" y="1750140"/>
                  <a:pt x="2309714" y="1735609"/>
                </a:cubicBezTo>
                <a:cubicBezTo>
                  <a:pt x="2322598" y="1717211"/>
                  <a:pt x="2333864" y="1697872"/>
                  <a:pt x="2349979" y="1681356"/>
                </a:cubicBezTo>
                <a:cubicBezTo>
                  <a:pt x="2347088" y="1690033"/>
                  <a:pt x="2350319" y="1691916"/>
                  <a:pt x="2345813" y="1699652"/>
                </a:cubicBezTo>
                <a:cubicBezTo>
                  <a:pt x="2336798" y="1715123"/>
                  <a:pt x="2334885" y="1729551"/>
                  <a:pt x="2329740" y="1742095"/>
                </a:cubicBezTo>
                <a:cubicBezTo>
                  <a:pt x="2327487" y="1745964"/>
                  <a:pt x="2328466" y="1751714"/>
                  <a:pt x="2330080" y="1752656"/>
                </a:cubicBezTo>
                <a:cubicBezTo>
                  <a:pt x="2335565" y="1750671"/>
                  <a:pt x="2336202" y="1745860"/>
                  <a:pt x="2338457" y="1741991"/>
                </a:cubicBezTo>
                <a:cubicBezTo>
                  <a:pt x="2340709" y="1738125"/>
                  <a:pt x="2342963" y="1734257"/>
                  <a:pt x="2347470" y="1726521"/>
                </a:cubicBezTo>
                <a:cubicBezTo>
                  <a:pt x="2361970" y="1709064"/>
                  <a:pt x="2366774" y="1685960"/>
                  <a:pt x="2381911" y="1663694"/>
                </a:cubicBezTo>
                <a:cubicBezTo>
                  <a:pt x="2388671" y="1652090"/>
                  <a:pt x="2397685" y="1636619"/>
                  <a:pt x="2404445" y="1625015"/>
                </a:cubicBezTo>
                <a:cubicBezTo>
                  <a:pt x="2409591" y="1612469"/>
                  <a:pt x="2418945" y="1607557"/>
                  <a:pt x="2427958" y="1592087"/>
                </a:cubicBezTo>
                <a:cubicBezTo>
                  <a:pt x="2447261" y="1551524"/>
                  <a:pt x="2476259" y="1516612"/>
                  <a:pt x="2497179" y="1476990"/>
                </a:cubicBezTo>
                <a:cubicBezTo>
                  <a:pt x="2499432" y="1473123"/>
                  <a:pt x="2501685" y="1469255"/>
                  <a:pt x="2505554" y="1466327"/>
                </a:cubicBezTo>
                <a:cubicBezTo>
                  <a:pt x="2509424" y="1463402"/>
                  <a:pt x="2511677" y="1459534"/>
                  <a:pt x="2511677" y="1459534"/>
                </a:cubicBezTo>
                <a:cubicBezTo>
                  <a:pt x="2515844" y="1441239"/>
                  <a:pt x="2526474" y="1426707"/>
                  <a:pt x="2532256" y="1409353"/>
                </a:cubicBezTo>
                <a:lnTo>
                  <a:pt x="2532650" y="1408507"/>
                </a:lnTo>
                <a:lnTo>
                  <a:pt x="2516612" y="1399163"/>
                </a:lnTo>
                <a:lnTo>
                  <a:pt x="2533229" y="1375432"/>
                </a:lnTo>
                <a:cubicBezTo>
                  <a:pt x="2540969" y="1369579"/>
                  <a:pt x="2541947" y="1375331"/>
                  <a:pt x="2543562" y="1376271"/>
                </a:cubicBezTo>
                <a:cubicBezTo>
                  <a:pt x="2546794" y="1378154"/>
                  <a:pt x="2550663" y="1375227"/>
                  <a:pt x="2551301" y="1370418"/>
                </a:cubicBezTo>
                <a:cubicBezTo>
                  <a:pt x="2556743" y="1342504"/>
                  <a:pt x="2574133" y="1316369"/>
                  <a:pt x="2586677" y="1287412"/>
                </a:cubicBezTo>
                <a:cubicBezTo>
                  <a:pt x="2589567" y="1278735"/>
                  <a:pt x="2597307" y="1272881"/>
                  <a:pt x="2604066" y="1261278"/>
                </a:cubicBezTo>
                <a:cubicBezTo>
                  <a:pt x="2622094" y="1230335"/>
                  <a:pt x="2640123" y="1199392"/>
                  <a:pt x="2658149" y="1168449"/>
                </a:cubicBezTo>
                <a:cubicBezTo>
                  <a:pt x="2671672" y="1145241"/>
                  <a:pt x="2687786" y="1128726"/>
                  <a:pt x="2699691" y="1104577"/>
                </a:cubicBezTo>
                <a:cubicBezTo>
                  <a:pt x="2711596" y="1080428"/>
                  <a:pt x="2726733" y="1058162"/>
                  <a:pt x="2740254" y="1034955"/>
                </a:cubicBezTo>
                <a:cubicBezTo>
                  <a:pt x="2753775" y="1011748"/>
                  <a:pt x="2767296" y="988539"/>
                  <a:pt x="2780817" y="965333"/>
                </a:cubicBezTo>
                <a:cubicBezTo>
                  <a:pt x="2781794" y="971083"/>
                  <a:pt x="2780519" y="980702"/>
                  <a:pt x="2774396" y="987496"/>
                </a:cubicBezTo>
                <a:cubicBezTo>
                  <a:pt x="2763128" y="1006837"/>
                  <a:pt x="2751862" y="1026176"/>
                  <a:pt x="2738341" y="1049382"/>
                </a:cubicBezTo>
                <a:cubicBezTo>
                  <a:pt x="2736087" y="1053250"/>
                  <a:pt x="2733834" y="1057119"/>
                  <a:pt x="2730942" y="1065796"/>
                </a:cubicBezTo>
                <a:cubicBezTo>
                  <a:pt x="2746758" y="1064649"/>
                  <a:pt x="2764488" y="1049074"/>
                  <a:pt x="2782218" y="1033501"/>
                </a:cubicBezTo>
                <a:cubicBezTo>
                  <a:pt x="2786088" y="1030574"/>
                  <a:pt x="2792210" y="1023779"/>
                  <a:pt x="2796717" y="1016043"/>
                </a:cubicBezTo>
                <a:cubicBezTo>
                  <a:pt x="2801225" y="1008307"/>
                  <a:pt x="2807984" y="996704"/>
                  <a:pt x="2816360" y="986041"/>
                </a:cubicBezTo>
                <a:cubicBezTo>
                  <a:pt x="2820230" y="983116"/>
                  <a:pt x="2824738" y="975380"/>
                  <a:pt x="2827628" y="966701"/>
                </a:cubicBezTo>
                <a:cubicBezTo>
                  <a:pt x="2826651" y="960951"/>
                  <a:pt x="2832773" y="954157"/>
                  <a:pt x="2835027" y="950289"/>
                </a:cubicBezTo>
                <a:cubicBezTo>
                  <a:pt x="2839533" y="942553"/>
                  <a:pt x="2840172" y="937743"/>
                  <a:pt x="2843403" y="939626"/>
                </a:cubicBezTo>
                <a:cubicBezTo>
                  <a:pt x="2846634" y="941509"/>
                  <a:pt x="2844381" y="945377"/>
                  <a:pt x="2839873" y="953114"/>
                </a:cubicBezTo>
                <a:cubicBezTo>
                  <a:pt x="2833113" y="964716"/>
                  <a:pt x="2826353" y="976320"/>
                  <a:pt x="2821845" y="984057"/>
                </a:cubicBezTo>
                <a:lnTo>
                  <a:pt x="2824119" y="997424"/>
                </a:lnTo>
                <a:lnTo>
                  <a:pt x="2825175" y="992783"/>
                </a:lnTo>
                <a:cubicBezTo>
                  <a:pt x="2821944" y="990900"/>
                  <a:pt x="2824197" y="987034"/>
                  <a:pt x="2828705" y="979297"/>
                </a:cubicBezTo>
                <a:cubicBezTo>
                  <a:pt x="2848986" y="944487"/>
                  <a:pt x="2874115" y="912499"/>
                  <a:pt x="2895034" y="872878"/>
                </a:cubicBezTo>
                <a:cubicBezTo>
                  <a:pt x="2895034" y="872878"/>
                  <a:pt x="2897287" y="869011"/>
                  <a:pt x="2897287" y="869011"/>
                </a:cubicBezTo>
                <a:cubicBezTo>
                  <a:pt x="2917271" y="849569"/>
                  <a:pt x="2929175" y="825420"/>
                  <a:pt x="2942697" y="802213"/>
                </a:cubicBezTo>
                <a:cubicBezTo>
                  <a:pt x="2949458" y="790609"/>
                  <a:pt x="2953964" y="782873"/>
                  <a:pt x="2951370" y="776181"/>
                </a:cubicBezTo>
                <a:cubicBezTo>
                  <a:pt x="2950394" y="770430"/>
                  <a:pt x="2953283" y="761753"/>
                  <a:pt x="2961023" y="755901"/>
                </a:cubicBezTo>
                <a:cubicBezTo>
                  <a:pt x="2970376" y="750989"/>
                  <a:pt x="2978752" y="740327"/>
                  <a:pt x="2982282" y="726840"/>
                </a:cubicBezTo>
                <a:lnTo>
                  <a:pt x="3005244" y="683748"/>
                </a:lnTo>
                <a:lnTo>
                  <a:pt x="2995705" y="696788"/>
                </a:lnTo>
                <a:cubicBezTo>
                  <a:pt x="2987965" y="702642"/>
                  <a:pt x="2983756" y="695008"/>
                  <a:pt x="2976358" y="711421"/>
                </a:cubicBezTo>
                <a:cubicBezTo>
                  <a:pt x="2971215" y="723966"/>
                  <a:pt x="2961860" y="728878"/>
                  <a:pt x="2956714" y="741423"/>
                </a:cubicBezTo>
                <a:cubicBezTo>
                  <a:pt x="2952208" y="749159"/>
                  <a:pt x="2943832" y="759821"/>
                  <a:pt x="2942556" y="769440"/>
                </a:cubicBezTo>
                <a:cubicBezTo>
                  <a:pt x="2941919" y="774248"/>
                  <a:pt x="2938049" y="777175"/>
                  <a:pt x="2933541" y="784911"/>
                </a:cubicBezTo>
                <a:cubicBezTo>
                  <a:pt x="2932565" y="779161"/>
                  <a:pt x="2935456" y="770483"/>
                  <a:pt x="2933840" y="769541"/>
                </a:cubicBezTo>
                <a:cubicBezTo>
                  <a:pt x="2932862" y="763792"/>
                  <a:pt x="2927378" y="765776"/>
                  <a:pt x="2922871" y="773512"/>
                </a:cubicBezTo>
                <a:cubicBezTo>
                  <a:pt x="2918364" y="781248"/>
                  <a:pt x="2911603" y="792851"/>
                  <a:pt x="2906757" y="790028"/>
                </a:cubicBezTo>
                <a:cubicBezTo>
                  <a:pt x="2905141" y="789086"/>
                  <a:pt x="2900634" y="796823"/>
                  <a:pt x="2898380" y="800691"/>
                </a:cubicBezTo>
                <a:cubicBezTo>
                  <a:pt x="2891960" y="822854"/>
                  <a:pt x="2874229" y="838428"/>
                  <a:pt x="2865215" y="853899"/>
                </a:cubicBezTo>
                <a:cubicBezTo>
                  <a:pt x="2861346" y="856826"/>
                  <a:pt x="2859093" y="860694"/>
                  <a:pt x="2857477" y="859753"/>
                </a:cubicBezTo>
                <a:cubicBezTo>
                  <a:pt x="2855861" y="858811"/>
                  <a:pt x="2856500" y="854002"/>
                  <a:pt x="2858753" y="850134"/>
                </a:cubicBezTo>
                <a:cubicBezTo>
                  <a:pt x="2866790" y="828912"/>
                  <a:pt x="2874825" y="807691"/>
                  <a:pt x="2877377" y="788454"/>
                </a:cubicBezTo>
                <a:cubicBezTo>
                  <a:pt x="2880267" y="779776"/>
                  <a:pt x="2885753" y="777791"/>
                  <a:pt x="2887368" y="778732"/>
                </a:cubicBezTo>
                <a:cubicBezTo>
                  <a:pt x="2892215" y="781556"/>
                  <a:pt x="2897700" y="779571"/>
                  <a:pt x="2907690" y="769850"/>
                </a:cubicBezTo>
                <a:cubicBezTo>
                  <a:pt x="2911562" y="766924"/>
                  <a:pt x="2913815" y="763055"/>
                  <a:pt x="2916068" y="759188"/>
                </a:cubicBezTo>
                <a:cubicBezTo>
                  <a:pt x="2917982" y="744759"/>
                  <a:pt x="2932479" y="727303"/>
                  <a:pt x="2936009" y="713816"/>
                </a:cubicBezTo>
                <a:cubicBezTo>
                  <a:pt x="2938901" y="705140"/>
                  <a:pt x="2943408" y="697405"/>
                  <a:pt x="2950169" y="685800"/>
                </a:cubicBezTo>
                <a:cubicBezTo>
                  <a:pt x="2954676" y="678065"/>
                  <a:pt x="2961774" y="677019"/>
                  <a:pt x="2967260" y="675036"/>
                </a:cubicBezTo>
                <a:cubicBezTo>
                  <a:pt x="2976614" y="670124"/>
                  <a:pt x="2987244" y="655593"/>
                  <a:pt x="2985287" y="644093"/>
                </a:cubicBezTo>
                <a:cubicBezTo>
                  <a:pt x="2982057" y="642209"/>
                  <a:pt x="2982694" y="637401"/>
                  <a:pt x="2981718" y="631649"/>
                </a:cubicBezTo>
                <a:cubicBezTo>
                  <a:pt x="2978486" y="629767"/>
                  <a:pt x="2981377" y="621090"/>
                  <a:pt x="2988138" y="609486"/>
                </a:cubicBezTo>
                <a:cubicBezTo>
                  <a:pt x="2992645" y="601751"/>
                  <a:pt x="2997151" y="594016"/>
                  <a:pt x="2998427" y="584395"/>
                </a:cubicBezTo>
                <a:cubicBezTo>
                  <a:pt x="3003572" y="571851"/>
                  <a:pt x="3013563" y="562129"/>
                  <a:pt x="3022916" y="557219"/>
                </a:cubicBezTo>
                <a:cubicBezTo>
                  <a:pt x="3039372" y="551262"/>
                  <a:pt x="3052893" y="528054"/>
                  <a:pt x="3067392" y="510598"/>
                </a:cubicBezTo>
                <a:cubicBezTo>
                  <a:pt x="3073515" y="503803"/>
                  <a:pt x="3074789" y="494186"/>
                  <a:pt x="3079935" y="481640"/>
                </a:cubicBezTo>
                <a:cubicBezTo>
                  <a:pt x="3086694" y="470036"/>
                  <a:pt x="3090223" y="456550"/>
                  <a:pt x="3091500" y="446932"/>
                </a:cubicBezTo>
                <a:cubicBezTo>
                  <a:pt x="3098558" y="419959"/>
                  <a:pt x="3100813" y="416091"/>
                  <a:pt x="3117905" y="405326"/>
                </a:cubicBezTo>
                <a:cubicBezTo>
                  <a:pt x="3120157" y="401458"/>
                  <a:pt x="3123389" y="403342"/>
                  <a:pt x="3127258" y="400415"/>
                </a:cubicBezTo>
                <a:cubicBezTo>
                  <a:pt x="3132701" y="372501"/>
                  <a:pt x="3143969" y="353161"/>
                  <a:pt x="3157489" y="329954"/>
                </a:cubicBezTo>
                <a:cubicBezTo>
                  <a:pt x="3166503" y="314482"/>
                  <a:pt x="3173263" y="302879"/>
                  <a:pt x="3182278" y="287407"/>
                </a:cubicBezTo>
                <a:cubicBezTo>
                  <a:pt x="3192099" y="272407"/>
                  <a:pt x="3200305" y="256464"/>
                  <a:pt x="3208793" y="240038"/>
                </a:cubicBezTo>
                <a:lnTo>
                  <a:pt x="3217317" y="224847"/>
                </a:lnTo>
                <a:lnTo>
                  <a:pt x="3137686" y="87399"/>
                </a:lnTo>
                <a:lnTo>
                  <a:pt x="2671006" y="888409"/>
                </a:lnTo>
                <a:lnTo>
                  <a:pt x="2666739" y="887774"/>
                </a:lnTo>
                <a:lnTo>
                  <a:pt x="2676544" y="872453"/>
                </a:lnTo>
                <a:cubicBezTo>
                  <a:pt x="2676544" y="872453"/>
                  <a:pt x="2678797" y="868584"/>
                  <a:pt x="2678797" y="868584"/>
                </a:cubicBezTo>
                <a:cubicBezTo>
                  <a:pt x="2696528" y="853011"/>
                  <a:pt x="2697463" y="832832"/>
                  <a:pt x="2708093" y="818302"/>
                </a:cubicBezTo>
                <a:cubicBezTo>
                  <a:pt x="2710346" y="814434"/>
                  <a:pt x="2710984" y="809626"/>
                  <a:pt x="2711622" y="804816"/>
                </a:cubicBezTo>
                <a:cubicBezTo>
                  <a:pt x="2705499" y="811610"/>
                  <a:pt x="2700992" y="819346"/>
                  <a:pt x="2696485" y="827081"/>
                </a:cubicBezTo>
                <a:cubicBezTo>
                  <a:pt x="2692617" y="830008"/>
                  <a:pt x="2688748" y="832936"/>
                  <a:pt x="2689386" y="828127"/>
                </a:cubicBezTo>
                <a:cubicBezTo>
                  <a:pt x="2688408" y="822375"/>
                  <a:pt x="2689046" y="817567"/>
                  <a:pt x="2693552" y="809831"/>
                </a:cubicBezTo>
                <a:cubicBezTo>
                  <a:pt x="2709327" y="782755"/>
                  <a:pt x="2725101" y="755680"/>
                  <a:pt x="2739259" y="727663"/>
                </a:cubicBezTo>
                <a:cubicBezTo>
                  <a:pt x="2756310" y="690970"/>
                  <a:pt x="2775953" y="660968"/>
                  <a:pt x="2797849" y="627097"/>
                </a:cubicBezTo>
                <a:cubicBezTo>
                  <a:pt x="2815878" y="596154"/>
                  <a:pt x="2830675" y="563329"/>
                  <a:pt x="2853550" y="535210"/>
                </a:cubicBezTo>
                <a:cubicBezTo>
                  <a:pt x="2857419" y="532283"/>
                  <a:pt x="2859672" y="528415"/>
                  <a:pt x="2860310" y="523608"/>
                </a:cubicBezTo>
                <a:cubicBezTo>
                  <a:pt x="2873491" y="489839"/>
                  <a:pt x="2894750" y="460778"/>
                  <a:pt x="2911163" y="428894"/>
                </a:cubicBezTo>
                <a:cubicBezTo>
                  <a:pt x="2922431" y="409554"/>
                  <a:pt x="2937566" y="387288"/>
                  <a:pt x="2949813" y="373700"/>
                </a:cubicBezTo>
                <a:cubicBezTo>
                  <a:pt x="2962695" y="355301"/>
                  <a:pt x="2975579" y="336904"/>
                  <a:pt x="2982976" y="320489"/>
                </a:cubicBezTo>
                <a:cubicBezTo>
                  <a:pt x="2988759" y="303136"/>
                  <a:pt x="3001643" y="284738"/>
                  <a:pt x="3007425" y="267384"/>
                </a:cubicBezTo>
                <a:cubicBezTo>
                  <a:pt x="3022519" y="219189"/>
                  <a:pt x="3044715" y="169951"/>
                  <a:pt x="3071757" y="123535"/>
                </a:cubicBezTo>
                <a:lnTo>
                  <a:pt x="3099833" y="75345"/>
                </a:lnTo>
                <a:lnTo>
                  <a:pt x="3130811" y="93393"/>
                </a:lnTo>
                <a:lnTo>
                  <a:pt x="3135715" y="83997"/>
                </a:lnTo>
                <a:lnTo>
                  <a:pt x="3122398" y="61011"/>
                </a:lnTo>
                <a:lnTo>
                  <a:pt x="3115965" y="72053"/>
                </a:lnTo>
                <a:cubicBezTo>
                  <a:pt x="3113710" y="75922"/>
                  <a:pt x="3111457" y="79790"/>
                  <a:pt x="3109841" y="78848"/>
                </a:cubicBezTo>
                <a:cubicBezTo>
                  <a:pt x="3106611" y="76965"/>
                  <a:pt x="3101124" y="78952"/>
                  <a:pt x="3105632" y="71214"/>
                </a:cubicBezTo>
                <a:cubicBezTo>
                  <a:pt x="3109820" y="65884"/>
                  <a:pt x="3111829" y="60578"/>
                  <a:pt x="3113275" y="56241"/>
                </a:cubicBezTo>
                <a:lnTo>
                  <a:pt x="3116106" y="50150"/>
                </a:lnTo>
                <a:close/>
                <a:moveTo>
                  <a:pt x="3087051" y="0"/>
                </a:moveTo>
                <a:lnTo>
                  <a:pt x="3057641" y="50764"/>
                </a:lnTo>
                <a:lnTo>
                  <a:pt x="3078121" y="62696"/>
                </a:lnTo>
                <a:lnTo>
                  <a:pt x="3100684" y="23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AD3A0D00-F860-4E12-8B2E-7C8C62A83B1A}"/>
              </a:ext>
            </a:extLst>
          </p:cNvPr>
          <p:cNvSpPr/>
          <p:nvPr userDrawn="1"/>
        </p:nvSpPr>
        <p:spPr>
          <a:xfrm>
            <a:off x="1314787" y="1761846"/>
            <a:ext cx="10096039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6">
            <a:extLst>
              <a:ext uri="{FF2B5EF4-FFF2-40B4-BE49-F238E27FC236}">
                <a16:creationId xmlns:a16="http://schemas.microsoft.com/office/drawing/2014/main" id="{65F6A1DB-02BC-4991-9826-855074090A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328D080-85FD-4C50-A8C9-45B1417DCCE0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0CA8C-A26B-4043-916B-1F1288998D9D}"/>
              </a:ext>
            </a:extLst>
          </p:cNvPr>
          <p:cNvGrpSpPr/>
          <p:nvPr userDrawn="1"/>
        </p:nvGrpSpPr>
        <p:grpSpPr>
          <a:xfrm>
            <a:off x="4789978" y="1099366"/>
            <a:ext cx="2580306" cy="4655566"/>
            <a:chOff x="4789978" y="1099366"/>
            <a:chExt cx="2580306" cy="465556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EDC10914-56E0-4C5D-B5CB-7E8DDE827B1F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E7230574-44F7-40F2-8357-DCB481D590DC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180A4261-F732-44E3-9366-08A212DAF4B5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3DF6995F-6517-4732-82D8-05B2A821914E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877D1ACA-82C5-422A-8ED4-73A1F2BBC676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1D749822-845D-4876-9A3E-EA3A01BA6913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A2B7C956-56BF-4ECF-A6AE-5FB35419F9E8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0BD56CC5-D350-492D-8985-E3271A53465F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91A94540-945D-420B-976B-3E176415B702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B6D0DA9-2935-4153-B696-63E9CF67D483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79D64550-836E-4E0D-A903-96AB37640EB5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E3559BAB-D9C6-4197-8843-91F9AECD924A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">
              <a:extLst>
                <a:ext uri="{FF2B5EF4-FFF2-40B4-BE49-F238E27FC236}">
                  <a16:creationId xmlns:a16="http://schemas.microsoft.com/office/drawing/2014/main" id="{B7B92848-2A63-4112-9389-F61D3AFC990A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8" name="Oval 26">
                <a:extLst>
                  <a:ext uri="{FF2B5EF4-FFF2-40B4-BE49-F238E27FC236}">
                    <a16:creationId xmlns:a16="http://schemas.microsoft.com/office/drawing/2014/main" id="{9264C257-7F86-4FFC-8F6D-6C7BA6298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7">
                <a:extLst>
                  <a:ext uri="{FF2B5EF4-FFF2-40B4-BE49-F238E27FC236}">
                    <a16:creationId xmlns:a16="http://schemas.microsoft.com/office/drawing/2014/main" id="{04A6354D-DBFE-4A68-94C5-617282A8B5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28">
                <a:extLst>
                  <a:ext uri="{FF2B5EF4-FFF2-40B4-BE49-F238E27FC236}">
                    <a16:creationId xmlns:a16="http://schemas.microsoft.com/office/drawing/2014/main" id="{26F4A18D-EFD4-40B4-A573-650B66289689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9">
                <a:extLst>
                  <a:ext uri="{FF2B5EF4-FFF2-40B4-BE49-F238E27FC236}">
                    <a16:creationId xmlns:a16="http://schemas.microsoft.com/office/drawing/2014/main" id="{03915273-7EAE-4C8A-93F4-54115C40A653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6FC901FC-2C8C-4AA0-84ED-D7E32B8F572A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Picture Placeholder 33">
            <a:extLst>
              <a:ext uri="{FF2B5EF4-FFF2-40B4-BE49-F238E27FC236}">
                <a16:creationId xmlns:a16="http://schemas.microsoft.com/office/drawing/2014/main" id="{663E3FDA-6925-4C50-A04D-091CAB217A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5320" y="1190468"/>
            <a:ext cx="2397422" cy="4472942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8A50561E-7A38-465E-9A95-9981015894FC}"/>
              </a:ext>
            </a:extLst>
          </p:cNvPr>
          <p:cNvSpPr/>
          <p:nvPr userDrawn="1"/>
        </p:nvSpPr>
        <p:spPr>
          <a:xfrm>
            <a:off x="771525" y="1734281"/>
            <a:ext cx="7429103" cy="5123717"/>
          </a:xfrm>
          <a:prstGeom prst="parallelogram">
            <a:avLst>
              <a:gd name="adj" fmla="val 969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D4E1BEB-A16C-45E8-9F53-4D7149815F64}"/>
              </a:ext>
            </a:extLst>
          </p:cNvPr>
          <p:cNvSpPr/>
          <p:nvPr userDrawn="1"/>
        </p:nvSpPr>
        <p:spPr>
          <a:xfrm>
            <a:off x="5800725" y="-724245"/>
            <a:ext cx="7532260" cy="5239096"/>
          </a:xfrm>
          <a:prstGeom prst="parallelogram">
            <a:avLst>
              <a:gd name="adj" fmla="val 969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7A524C2D-8470-4D30-A1A8-42732176C3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37587" y="1851250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9F7B8F1-E925-4ED8-80EE-5B37660790D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41533" y="2693546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F2852FDC-DD4A-49DB-9185-BB2CDE5997DF}"/>
              </a:ext>
            </a:extLst>
          </p:cNvPr>
          <p:cNvSpPr/>
          <p:nvPr userDrawn="1"/>
        </p:nvSpPr>
        <p:spPr>
          <a:xfrm>
            <a:off x="6219825" y="3435534"/>
            <a:ext cx="5779690" cy="3422465"/>
          </a:xfrm>
          <a:prstGeom prst="parallelogram">
            <a:avLst>
              <a:gd name="adj" fmla="val 969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C86D301-DC52-4741-B19D-42A101DAB7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5478" y="3535842"/>
            <a:ext cx="3795621" cy="1707008"/>
          </a:xfrm>
          <a:prstGeom prst="parallelogram">
            <a:avLst>
              <a:gd name="adj" fmla="val 97266"/>
            </a:avLst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61">
            <a:extLst>
              <a:ext uri="{FF2B5EF4-FFF2-40B4-BE49-F238E27FC236}">
                <a16:creationId xmlns:a16="http://schemas.microsoft.com/office/drawing/2014/main" id="{5612C765-33EE-4E5D-BFD4-3EEA537FD4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88B82CCC-F6A9-4B91-982A-8CC51C8FFF64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EB4754F-83CE-4C73-8CDE-22515B5A70BD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8CADCF2-AE1A-4856-BE3D-5B5633B45CC9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AD99C383-B33D-4C40-91C3-04BCDCE903F7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B6A77B7-5C46-44BC-890F-65A0E466268D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0603FEC0-0755-428B-B7E4-266F2083439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3638939" y="2913613"/>
            <a:ext cx="89944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BERPIKIR KOMPUTASIONAL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68C76-276A-DE2D-D5CD-BB115D3736C1}"/>
              </a:ext>
            </a:extLst>
          </p:cNvPr>
          <p:cNvSpPr txBox="1"/>
          <p:nvPr/>
        </p:nvSpPr>
        <p:spPr>
          <a:xfrm>
            <a:off x="3754017" y="3791365"/>
            <a:ext cx="89944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Oleh: Aditya Nugraha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Hairun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FF9632D-C4B2-42B0-8FF2-175B881E3EA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" name="Freeform: Shape 2">
            <a:extLst>
              <a:ext uri="{FF2B5EF4-FFF2-40B4-BE49-F238E27FC236}">
                <a16:creationId xmlns:a16="http://schemas.microsoft.com/office/drawing/2014/main" id="{F3DFF14E-35A7-4C9D-B68E-D05ED0E7CEBB}"/>
              </a:ext>
            </a:extLst>
          </p:cNvPr>
          <p:cNvSpPr/>
          <p:nvPr/>
        </p:nvSpPr>
        <p:spPr>
          <a:xfrm>
            <a:off x="-1" y="233527"/>
            <a:ext cx="4184073" cy="6624473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A62A7-D9EB-456B-914E-F6FC78F64839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Create</a:t>
            </a:r>
          </a:p>
          <a:p>
            <a:pPr algn="r"/>
            <a:r>
              <a:rPr lang="en-US" altLang="ko-KR" sz="3600" dirty="0"/>
              <a:t>Quality Professional </a:t>
            </a: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DF344-D9B0-4333-A7E2-7626C8CE5361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57">
            <a:extLst>
              <a:ext uri="{FF2B5EF4-FFF2-40B4-BE49-F238E27FC236}">
                <a16:creationId xmlns:a16="http://schemas.microsoft.com/office/drawing/2014/main" id="{7863E9DF-3BE3-4282-B914-2809410E964D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508F-C6A9-46E2-BCCA-234160EA2170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2100-24D0-4A7D-ACBC-E32F860D0AAC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Oval 73">
            <a:extLst>
              <a:ext uri="{FF2B5EF4-FFF2-40B4-BE49-F238E27FC236}">
                <a16:creationId xmlns:a16="http://schemas.microsoft.com/office/drawing/2014/main" id="{A5A3822E-36AF-4819-A277-5959F663A99C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B3AA4-C35D-471A-A977-7F77BC9CF59C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72D7A-6F59-4540-9ED4-CCFBCB98A614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FC4BDD6-2560-4C3A-B47B-B3F98602EE5B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CE27534-E369-4F81-95BE-57DB38FFB38E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73">
            <a:extLst>
              <a:ext uri="{FF2B5EF4-FFF2-40B4-BE49-F238E27FC236}">
                <a16:creationId xmlns:a16="http://schemas.microsoft.com/office/drawing/2014/main" id="{D37138FA-4CBC-47AE-97EC-3B8C56126888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6C72B-C403-4188-8C16-2183CCB474C2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FC57-2087-4BD4-8DB9-873B7D1C9C00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8BA1595F-1694-4543-99F4-A816DA55A5B3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76950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A.	</a:t>
            </a:r>
            <a:r>
              <a:rPr lang="en-US" dirty="0" err="1"/>
              <a:t>Pencarian</a:t>
            </a:r>
            <a:r>
              <a:rPr lang="en-US" dirty="0"/>
              <a:t> (Searching)</a:t>
            </a: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B3DDB9D6-A264-43B4-8AA5-C32BE1A66F5B}"/>
              </a:ext>
            </a:extLst>
          </p:cNvPr>
          <p:cNvSpPr/>
          <p:nvPr/>
        </p:nvSpPr>
        <p:spPr>
          <a:xfrm>
            <a:off x="706279" y="1690803"/>
            <a:ext cx="11190447" cy="2805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menemukan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sesuatu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bisa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berupa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angka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konsep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memenuhi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kriteria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ruang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sangat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umum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ditemukan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kehidupan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termasuk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dunia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komputasi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Ketika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kalian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harus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menemukan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memenuhi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kriteria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tertentu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sekumpulan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lain.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kalian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temui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berikut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A.	</a:t>
            </a:r>
            <a:r>
              <a:rPr lang="en-US" dirty="0" err="1"/>
              <a:t>Pencarian</a:t>
            </a:r>
            <a:r>
              <a:rPr lang="en-US" dirty="0"/>
              <a:t> (Searching)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479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menemukan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“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sesuatu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” yang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benda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angka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memenuhi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kriteria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ruang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sangat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umum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ditemukan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kehidupan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termasuk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dunia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komputasi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Ketika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kalian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menemukan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benda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memenuhi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kriteria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sekumpulan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benda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lain.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kalian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temui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ialah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: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perpustakaan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pakaian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batik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seragam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kalian di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lemari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pakaian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kalian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Google.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E8948B-B5A0-8155-535F-4F45B86035A4}"/>
              </a:ext>
            </a:extLst>
          </p:cNvPr>
          <p:cNvSpPr txBox="1"/>
          <p:nvPr/>
        </p:nvSpPr>
        <p:spPr>
          <a:xfrm>
            <a:off x="6233462" y="1261700"/>
            <a:ext cx="5493529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>
              <a:lnSpc>
                <a:spcPct val="107000"/>
              </a:lnSpc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hal-hal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>
              <a:lnSpc>
                <a:spcPct val="107000"/>
              </a:lnSpc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lvl="2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Sekumpulan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dicari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Pengecekan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이등변 삼각형 2">
            <a:extLst>
              <a:ext uri="{FF2B5EF4-FFF2-40B4-BE49-F238E27FC236}">
                <a16:creationId xmlns:a16="http://schemas.microsoft.com/office/drawing/2014/main" id="{84ABBE1F-7B07-B4B0-1A13-23910CC196DD}"/>
              </a:ext>
            </a:extLst>
          </p:cNvPr>
          <p:cNvSpPr/>
          <p:nvPr/>
        </p:nvSpPr>
        <p:spPr>
          <a:xfrm>
            <a:off x="8732292" y="5806568"/>
            <a:ext cx="3929218" cy="1119025"/>
          </a:xfrm>
          <a:prstGeom prst="triangle">
            <a:avLst>
              <a:gd name="adj" fmla="val 502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">
            <a:extLst>
              <a:ext uri="{FF2B5EF4-FFF2-40B4-BE49-F238E27FC236}">
                <a16:creationId xmlns:a16="http://schemas.microsoft.com/office/drawing/2014/main" id="{E3F2AEF2-D1DA-0A29-F7B0-DE308C13487E}"/>
              </a:ext>
            </a:extLst>
          </p:cNvPr>
          <p:cNvSpPr/>
          <p:nvPr/>
        </p:nvSpPr>
        <p:spPr>
          <a:xfrm rot="7200000">
            <a:off x="8092641" y="4792024"/>
            <a:ext cx="3929218" cy="1110917"/>
          </a:xfrm>
          <a:prstGeom prst="triangle">
            <a:avLst>
              <a:gd name="adj" fmla="val 497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4">
            <a:extLst>
              <a:ext uri="{FF2B5EF4-FFF2-40B4-BE49-F238E27FC236}">
                <a16:creationId xmlns:a16="http://schemas.microsoft.com/office/drawing/2014/main" id="{2A768DAA-C58A-F1A2-F7C6-5C6D52D7AF45}"/>
              </a:ext>
            </a:extLst>
          </p:cNvPr>
          <p:cNvSpPr/>
          <p:nvPr/>
        </p:nvSpPr>
        <p:spPr>
          <a:xfrm rot="14400000">
            <a:off x="9175196" y="4777904"/>
            <a:ext cx="3894411" cy="1107108"/>
          </a:xfrm>
          <a:prstGeom prst="triangle">
            <a:avLst>
              <a:gd name="adj" fmla="val 501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F38E6E15-2B4A-5598-B366-E09EED19440F}"/>
              </a:ext>
            </a:extLst>
          </p:cNvPr>
          <p:cNvSpPr/>
          <p:nvPr/>
        </p:nvSpPr>
        <p:spPr>
          <a:xfrm>
            <a:off x="9893350" y="5041679"/>
            <a:ext cx="325536" cy="42699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2E31B0C-8697-4A5A-532E-9C01DBB18077}"/>
              </a:ext>
            </a:extLst>
          </p:cNvPr>
          <p:cNvSpPr/>
          <p:nvPr/>
        </p:nvSpPr>
        <p:spPr>
          <a:xfrm rot="2700000">
            <a:off x="10967460" y="4937099"/>
            <a:ext cx="337581" cy="61063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09CA481-E136-774D-0D11-B7EE63BF5E32}"/>
              </a:ext>
            </a:extLst>
          </p:cNvPr>
          <p:cNvSpPr/>
          <p:nvPr/>
        </p:nvSpPr>
        <p:spPr>
          <a:xfrm flipH="1">
            <a:off x="10369862" y="6341602"/>
            <a:ext cx="501679" cy="41018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B.	</a:t>
            </a:r>
            <a:r>
              <a:rPr lang="en-US" dirty="0" err="1"/>
              <a:t>Pengurutan</a:t>
            </a:r>
            <a:r>
              <a:rPr lang="en-US" dirty="0"/>
              <a:t> (Sorting)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komputasi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mengurutkan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terurut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menurun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sekumpulan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diurutkan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sistematis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diperbaiki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pertukaran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terus-menerus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E8948B-B5A0-8155-535F-4F45B86035A4}"/>
              </a:ext>
            </a:extLst>
          </p:cNvPr>
          <p:cNvSpPr txBox="1"/>
          <p:nvPr/>
        </p:nvSpPr>
        <p:spPr>
          <a:xfrm>
            <a:off x="6233462" y="1261700"/>
            <a:ext cx="5493529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Langkah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pembandingan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dipastikan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Pembandingan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Langkah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pembandingan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3" name="그룹 30">
            <a:extLst>
              <a:ext uri="{FF2B5EF4-FFF2-40B4-BE49-F238E27FC236}">
                <a16:creationId xmlns:a16="http://schemas.microsoft.com/office/drawing/2014/main" id="{0E175B21-03F8-25A7-8598-33BF93002739}"/>
              </a:ext>
            </a:extLst>
          </p:cNvPr>
          <p:cNvGrpSpPr/>
          <p:nvPr/>
        </p:nvGrpSpPr>
        <p:grpSpPr>
          <a:xfrm rot="16200000">
            <a:off x="10990387" y="5781887"/>
            <a:ext cx="660376" cy="812832"/>
            <a:chOff x="4262002" y="3594570"/>
            <a:chExt cx="943368" cy="812832"/>
          </a:xfrm>
        </p:grpSpPr>
        <p:sp>
          <p:nvSpPr>
            <p:cNvPr id="4" name="화살표: 갈매기형 수장 31">
              <a:extLst>
                <a:ext uri="{FF2B5EF4-FFF2-40B4-BE49-F238E27FC236}">
                  <a16:creationId xmlns:a16="http://schemas.microsoft.com/office/drawing/2014/main" id="{9593389F-9BA5-00E2-C376-F9A19BF7DC29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화살표: 갈매기형 수장 32">
              <a:extLst>
                <a:ext uri="{FF2B5EF4-FFF2-40B4-BE49-F238E27FC236}">
                  <a16:creationId xmlns:a16="http://schemas.microsoft.com/office/drawing/2014/main" id="{C6D9933B-77B4-233E-4777-0205315D3CAC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39">
            <a:extLst>
              <a:ext uri="{FF2B5EF4-FFF2-40B4-BE49-F238E27FC236}">
                <a16:creationId xmlns:a16="http://schemas.microsoft.com/office/drawing/2014/main" id="{81A5B62B-73A5-C330-9AE4-2FC2EF4DB80C}"/>
              </a:ext>
            </a:extLst>
          </p:cNvPr>
          <p:cNvGrpSpPr/>
          <p:nvPr/>
        </p:nvGrpSpPr>
        <p:grpSpPr>
          <a:xfrm rot="16200000" flipH="1">
            <a:off x="9588217" y="5781887"/>
            <a:ext cx="660376" cy="812832"/>
            <a:chOff x="4262002" y="3594570"/>
            <a:chExt cx="943368" cy="812832"/>
          </a:xfrm>
        </p:grpSpPr>
        <p:sp>
          <p:nvSpPr>
            <p:cNvPr id="7" name="화살표: 갈매기형 수장 40">
              <a:extLst>
                <a:ext uri="{FF2B5EF4-FFF2-40B4-BE49-F238E27FC236}">
                  <a16:creationId xmlns:a16="http://schemas.microsoft.com/office/drawing/2014/main" id="{EBFD49F9-F6BA-2511-54F6-6E6628C6F10A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화살표: 갈매기형 수장 41">
              <a:extLst>
                <a:ext uri="{FF2B5EF4-FFF2-40B4-BE49-F238E27FC236}">
                  <a16:creationId xmlns:a16="http://schemas.microsoft.com/office/drawing/2014/main" id="{B0188292-79A6-7614-8E15-6678C4BBBB46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07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B.	</a:t>
            </a:r>
            <a:r>
              <a:rPr lang="en-US" dirty="0" err="1"/>
              <a:t>Pengurutan</a:t>
            </a:r>
            <a:r>
              <a:rPr lang="en-US" dirty="0"/>
              <a:t> (Sorting)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270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Sort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(daftar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Namanya, insertion sort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mengurutkan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menyisipkan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terurut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E8948B-B5A0-8155-535F-4F45B86035A4}"/>
              </a:ext>
            </a:extLst>
          </p:cNvPr>
          <p:cNvSpPr txBox="1"/>
          <p:nvPr/>
        </p:nvSpPr>
        <p:spPr>
          <a:xfrm>
            <a:off x="6233462" y="1261700"/>
            <a:ext cx="5493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Analogi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insertion sort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Membandingkan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kedua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kesatu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dua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kecil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tukar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posisinya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ketiga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dibandingkan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kesatu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kedua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ketiga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kecil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tukar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posisinya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keempat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dibandingkan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ketiga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kesatu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keempat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kecil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ketiga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letakkan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keempat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posisi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paling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depan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Begitu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seterusnya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lagi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dipindahkan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51E58-8C35-63A5-4C19-C4220C8C0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41" y="3573235"/>
            <a:ext cx="2358895" cy="2794031"/>
          </a:xfrm>
          <a:prstGeom prst="rect">
            <a:avLst/>
          </a:prstGeom>
        </p:spPr>
      </p:pic>
      <p:grpSp>
        <p:nvGrpSpPr>
          <p:cNvPr id="4" name="그룹 30">
            <a:extLst>
              <a:ext uri="{FF2B5EF4-FFF2-40B4-BE49-F238E27FC236}">
                <a16:creationId xmlns:a16="http://schemas.microsoft.com/office/drawing/2014/main" id="{31E3D270-F39D-ACAE-B0D5-0388D5E58BA6}"/>
              </a:ext>
            </a:extLst>
          </p:cNvPr>
          <p:cNvGrpSpPr/>
          <p:nvPr/>
        </p:nvGrpSpPr>
        <p:grpSpPr>
          <a:xfrm rot="16200000">
            <a:off x="10990387" y="5781887"/>
            <a:ext cx="660376" cy="812832"/>
            <a:chOff x="4262002" y="3594570"/>
            <a:chExt cx="943368" cy="812832"/>
          </a:xfrm>
        </p:grpSpPr>
        <p:sp>
          <p:nvSpPr>
            <p:cNvPr id="5" name="화살표: 갈매기형 수장 31">
              <a:extLst>
                <a:ext uri="{FF2B5EF4-FFF2-40B4-BE49-F238E27FC236}">
                  <a16:creationId xmlns:a16="http://schemas.microsoft.com/office/drawing/2014/main" id="{E6680B2A-BD6F-AC2F-7FB8-4476E3318546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화살표: 갈매기형 수장 32">
              <a:extLst>
                <a:ext uri="{FF2B5EF4-FFF2-40B4-BE49-F238E27FC236}">
                  <a16:creationId xmlns:a16="http://schemas.microsoft.com/office/drawing/2014/main" id="{81771863-2F3F-A34F-37A7-E1ADC4ABAB69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9">
            <a:extLst>
              <a:ext uri="{FF2B5EF4-FFF2-40B4-BE49-F238E27FC236}">
                <a16:creationId xmlns:a16="http://schemas.microsoft.com/office/drawing/2014/main" id="{52988C5E-FADB-B952-96A1-2B93CBA6D8C1}"/>
              </a:ext>
            </a:extLst>
          </p:cNvPr>
          <p:cNvGrpSpPr/>
          <p:nvPr/>
        </p:nvGrpSpPr>
        <p:grpSpPr>
          <a:xfrm rot="16200000" flipH="1">
            <a:off x="9588217" y="5781887"/>
            <a:ext cx="660376" cy="812832"/>
            <a:chOff x="4262002" y="3594570"/>
            <a:chExt cx="943368" cy="812832"/>
          </a:xfrm>
        </p:grpSpPr>
        <p:sp>
          <p:nvSpPr>
            <p:cNvPr id="8" name="화살표: 갈매기형 수장 40">
              <a:extLst>
                <a:ext uri="{FF2B5EF4-FFF2-40B4-BE49-F238E27FC236}">
                  <a16:creationId xmlns:a16="http://schemas.microsoft.com/office/drawing/2014/main" id="{E4931EA1-CB6A-0ABE-02CF-F5312F327554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화살표: 갈매기형 수장 41">
              <a:extLst>
                <a:ext uri="{FF2B5EF4-FFF2-40B4-BE49-F238E27FC236}">
                  <a16:creationId xmlns:a16="http://schemas.microsoft.com/office/drawing/2014/main" id="{9D093C88-ACED-EAFF-7745-3FBE973156FF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B.	</a:t>
            </a:r>
            <a:r>
              <a:rPr lang="en-US" dirty="0" err="1"/>
              <a:t>Pengurutan</a:t>
            </a:r>
            <a:r>
              <a:rPr lang="en-US" dirty="0"/>
              <a:t> (Sorting)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292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Selection Sort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menyeleksi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terkecil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terurut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meletakkannya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dijaga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keterurutannya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E8948B-B5A0-8155-535F-4F45B86035A4}"/>
              </a:ext>
            </a:extLst>
          </p:cNvPr>
          <p:cNvSpPr txBox="1"/>
          <p:nvPr/>
        </p:nvSpPr>
        <p:spPr>
          <a:xfrm>
            <a:off x="6233462" y="1261700"/>
            <a:ext cx="5493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Analogi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algoritma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selection sort 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Memulai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pengecekan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index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terkecil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Menukar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index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terkecil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bilangan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pertama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Begitu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seterusnya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berhasil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diurutkan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semuanya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0B6DF-7DBB-597E-25BC-7217F62E0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7" y="4319392"/>
            <a:ext cx="2647950" cy="1895475"/>
          </a:xfrm>
          <a:prstGeom prst="rect">
            <a:avLst/>
          </a:prstGeom>
        </p:spPr>
      </p:pic>
      <p:grpSp>
        <p:nvGrpSpPr>
          <p:cNvPr id="5" name="그룹 30">
            <a:extLst>
              <a:ext uri="{FF2B5EF4-FFF2-40B4-BE49-F238E27FC236}">
                <a16:creationId xmlns:a16="http://schemas.microsoft.com/office/drawing/2014/main" id="{C1DD8FE7-DBB4-E840-9874-BD74C8A2BD08}"/>
              </a:ext>
            </a:extLst>
          </p:cNvPr>
          <p:cNvGrpSpPr/>
          <p:nvPr/>
        </p:nvGrpSpPr>
        <p:grpSpPr>
          <a:xfrm rot="16200000">
            <a:off x="10990387" y="5781887"/>
            <a:ext cx="660376" cy="812832"/>
            <a:chOff x="4262002" y="3594570"/>
            <a:chExt cx="943368" cy="812832"/>
          </a:xfrm>
        </p:grpSpPr>
        <p:sp>
          <p:nvSpPr>
            <p:cNvPr id="6" name="화살표: 갈매기형 수장 31">
              <a:extLst>
                <a:ext uri="{FF2B5EF4-FFF2-40B4-BE49-F238E27FC236}">
                  <a16:creationId xmlns:a16="http://schemas.microsoft.com/office/drawing/2014/main" id="{8210BB2B-2ACA-4258-8C37-75FEF97C8620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갈매기형 수장 32">
              <a:extLst>
                <a:ext uri="{FF2B5EF4-FFF2-40B4-BE49-F238E27FC236}">
                  <a16:creationId xmlns:a16="http://schemas.microsoft.com/office/drawing/2014/main" id="{EF89D0FB-1B21-0F66-465B-F5CF9085CC4A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39">
            <a:extLst>
              <a:ext uri="{FF2B5EF4-FFF2-40B4-BE49-F238E27FC236}">
                <a16:creationId xmlns:a16="http://schemas.microsoft.com/office/drawing/2014/main" id="{EC74197F-25D2-8AFF-27A8-DECF0E760B4F}"/>
              </a:ext>
            </a:extLst>
          </p:cNvPr>
          <p:cNvGrpSpPr/>
          <p:nvPr/>
        </p:nvGrpSpPr>
        <p:grpSpPr>
          <a:xfrm rot="16200000" flipH="1">
            <a:off x="9588217" y="5781887"/>
            <a:ext cx="660376" cy="812832"/>
            <a:chOff x="4262002" y="3594570"/>
            <a:chExt cx="943368" cy="812832"/>
          </a:xfrm>
        </p:grpSpPr>
        <p:sp>
          <p:nvSpPr>
            <p:cNvPr id="9" name="화살표: 갈매기형 수장 40">
              <a:extLst>
                <a:ext uri="{FF2B5EF4-FFF2-40B4-BE49-F238E27FC236}">
                  <a16:creationId xmlns:a16="http://schemas.microsoft.com/office/drawing/2014/main" id="{BE5FEC03-BDF9-AEDF-072D-6D2F76AA22C7}"/>
                </a:ext>
              </a:extLst>
            </p:cNvPr>
            <p:cNvSpPr/>
            <p:nvPr/>
          </p:nvSpPr>
          <p:spPr>
            <a:xfrm>
              <a:off x="4262002" y="3630880"/>
              <a:ext cx="740212" cy="74021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갈매기형 수장 41">
              <a:extLst>
                <a:ext uri="{FF2B5EF4-FFF2-40B4-BE49-F238E27FC236}">
                  <a16:creationId xmlns:a16="http://schemas.microsoft.com/office/drawing/2014/main" id="{140F7AAB-2D41-5618-7BD8-EBEBE872CABC}"/>
                </a:ext>
              </a:extLst>
            </p:cNvPr>
            <p:cNvSpPr/>
            <p:nvPr/>
          </p:nvSpPr>
          <p:spPr>
            <a:xfrm>
              <a:off x="4392538" y="3594570"/>
              <a:ext cx="812832" cy="8128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6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C.	</a:t>
            </a:r>
            <a:r>
              <a:rPr lang="en-US" sz="4000" dirty="0" err="1"/>
              <a:t>Tumpukan</a:t>
            </a:r>
            <a:r>
              <a:rPr lang="en-US" sz="4000" dirty="0"/>
              <a:t> (Stack) dan </a:t>
            </a:r>
            <a:r>
              <a:rPr lang="en-US" sz="4000" dirty="0" err="1"/>
              <a:t>Antrean</a:t>
            </a:r>
            <a:r>
              <a:rPr lang="en-US" sz="4000" dirty="0"/>
              <a:t> (Queue)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situasi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이등변 삼각형 2">
            <a:extLst>
              <a:ext uri="{FF2B5EF4-FFF2-40B4-BE49-F238E27FC236}">
                <a16:creationId xmlns:a16="http://schemas.microsoft.com/office/drawing/2014/main" id="{84ABBE1F-7B07-B4B0-1A13-23910CC196DD}"/>
              </a:ext>
            </a:extLst>
          </p:cNvPr>
          <p:cNvSpPr/>
          <p:nvPr/>
        </p:nvSpPr>
        <p:spPr>
          <a:xfrm>
            <a:off x="8732292" y="5806568"/>
            <a:ext cx="3929218" cy="1119025"/>
          </a:xfrm>
          <a:prstGeom prst="triangle">
            <a:avLst>
              <a:gd name="adj" fmla="val 502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">
            <a:extLst>
              <a:ext uri="{FF2B5EF4-FFF2-40B4-BE49-F238E27FC236}">
                <a16:creationId xmlns:a16="http://schemas.microsoft.com/office/drawing/2014/main" id="{E3F2AEF2-D1DA-0A29-F7B0-DE308C13487E}"/>
              </a:ext>
            </a:extLst>
          </p:cNvPr>
          <p:cNvSpPr/>
          <p:nvPr/>
        </p:nvSpPr>
        <p:spPr>
          <a:xfrm rot="7200000">
            <a:off x="8092641" y="4792024"/>
            <a:ext cx="3929218" cy="1110917"/>
          </a:xfrm>
          <a:prstGeom prst="triangle">
            <a:avLst>
              <a:gd name="adj" fmla="val 497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4">
            <a:extLst>
              <a:ext uri="{FF2B5EF4-FFF2-40B4-BE49-F238E27FC236}">
                <a16:creationId xmlns:a16="http://schemas.microsoft.com/office/drawing/2014/main" id="{2A768DAA-C58A-F1A2-F7C6-5C6D52D7AF45}"/>
              </a:ext>
            </a:extLst>
          </p:cNvPr>
          <p:cNvSpPr/>
          <p:nvPr/>
        </p:nvSpPr>
        <p:spPr>
          <a:xfrm rot="14400000">
            <a:off x="9175196" y="4777904"/>
            <a:ext cx="3894411" cy="1107108"/>
          </a:xfrm>
          <a:prstGeom prst="triangle">
            <a:avLst>
              <a:gd name="adj" fmla="val 501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F38E6E15-2B4A-5598-B366-E09EED19440F}"/>
              </a:ext>
            </a:extLst>
          </p:cNvPr>
          <p:cNvSpPr/>
          <p:nvPr/>
        </p:nvSpPr>
        <p:spPr>
          <a:xfrm>
            <a:off x="9893350" y="5041679"/>
            <a:ext cx="325536" cy="42699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2E31B0C-8697-4A5A-532E-9C01DBB18077}"/>
              </a:ext>
            </a:extLst>
          </p:cNvPr>
          <p:cNvSpPr/>
          <p:nvPr/>
        </p:nvSpPr>
        <p:spPr>
          <a:xfrm rot="2700000">
            <a:off x="10967460" y="4937099"/>
            <a:ext cx="337581" cy="61063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09CA481-E136-774D-0D11-B7EE63BF5E32}"/>
              </a:ext>
            </a:extLst>
          </p:cNvPr>
          <p:cNvSpPr/>
          <p:nvPr/>
        </p:nvSpPr>
        <p:spPr>
          <a:xfrm flipH="1">
            <a:off x="10369862" y="6341602"/>
            <a:ext cx="501679" cy="41018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58277-9AC1-938C-95FB-AF3D4B7A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6" y="3079508"/>
            <a:ext cx="4159404" cy="21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1.	</a:t>
            </a:r>
            <a:r>
              <a:rPr lang="en-US" sz="4000" dirty="0" err="1"/>
              <a:t>Antrean</a:t>
            </a:r>
            <a:r>
              <a:rPr lang="en-US" sz="4000" dirty="0"/>
              <a:t> (queue)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objek-objek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antrean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dulu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dulu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layaknya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antrean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pintu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이등변 삼각형 2">
            <a:extLst>
              <a:ext uri="{FF2B5EF4-FFF2-40B4-BE49-F238E27FC236}">
                <a16:creationId xmlns:a16="http://schemas.microsoft.com/office/drawing/2014/main" id="{84ABBE1F-7B07-B4B0-1A13-23910CC196DD}"/>
              </a:ext>
            </a:extLst>
          </p:cNvPr>
          <p:cNvSpPr/>
          <p:nvPr/>
        </p:nvSpPr>
        <p:spPr>
          <a:xfrm>
            <a:off x="8732292" y="5806568"/>
            <a:ext cx="3929218" cy="1119025"/>
          </a:xfrm>
          <a:prstGeom prst="triangle">
            <a:avLst>
              <a:gd name="adj" fmla="val 502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">
            <a:extLst>
              <a:ext uri="{FF2B5EF4-FFF2-40B4-BE49-F238E27FC236}">
                <a16:creationId xmlns:a16="http://schemas.microsoft.com/office/drawing/2014/main" id="{E3F2AEF2-D1DA-0A29-F7B0-DE308C13487E}"/>
              </a:ext>
            </a:extLst>
          </p:cNvPr>
          <p:cNvSpPr/>
          <p:nvPr/>
        </p:nvSpPr>
        <p:spPr>
          <a:xfrm rot="7200000">
            <a:off x="8092641" y="4792024"/>
            <a:ext cx="3929218" cy="1110917"/>
          </a:xfrm>
          <a:prstGeom prst="triangle">
            <a:avLst>
              <a:gd name="adj" fmla="val 497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4">
            <a:extLst>
              <a:ext uri="{FF2B5EF4-FFF2-40B4-BE49-F238E27FC236}">
                <a16:creationId xmlns:a16="http://schemas.microsoft.com/office/drawing/2014/main" id="{2A768DAA-C58A-F1A2-F7C6-5C6D52D7AF45}"/>
              </a:ext>
            </a:extLst>
          </p:cNvPr>
          <p:cNvSpPr/>
          <p:nvPr/>
        </p:nvSpPr>
        <p:spPr>
          <a:xfrm rot="14400000">
            <a:off x="9175196" y="4777904"/>
            <a:ext cx="3894411" cy="1107108"/>
          </a:xfrm>
          <a:prstGeom prst="triangle">
            <a:avLst>
              <a:gd name="adj" fmla="val 501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F38E6E15-2B4A-5598-B366-E09EED19440F}"/>
              </a:ext>
            </a:extLst>
          </p:cNvPr>
          <p:cNvSpPr/>
          <p:nvPr/>
        </p:nvSpPr>
        <p:spPr>
          <a:xfrm>
            <a:off x="9893350" y="5041679"/>
            <a:ext cx="325536" cy="42699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2E31B0C-8697-4A5A-532E-9C01DBB18077}"/>
              </a:ext>
            </a:extLst>
          </p:cNvPr>
          <p:cNvSpPr/>
          <p:nvPr/>
        </p:nvSpPr>
        <p:spPr>
          <a:xfrm rot="2700000">
            <a:off x="10967460" y="4937099"/>
            <a:ext cx="337581" cy="61063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09CA481-E136-774D-0D11-B7EE63BF5E32}"/>
              </a:ext>
            </a:extLst>
          </p:cNvPr>
          <p:cNvSpPr/>
          <p:nvPr/>
        </p:nvSpPr>
        <p:spPr>
          <a:xfrm flipH="1">
            <a:off x="10369862" y="6341602"/>
            <a:ext cx="501679" cy="41018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FA462-2981-3089-6B93-B1D19DD9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42" y="3117594"/>
            <a:ext cx="6991350" cy="2733675"/>
          </a:xfrm>
          <a:prstGeom prst="rect">
            <a:avLst/>
          </a:prstGeom>
        </p:spPr>
      </p:pic>
      <p:sp>
        <p:nvSpPr>
          <p:cNvPr id="8" name="Freeform: Shape 2">
            <a:extLst>
              <a:ext uri="{FF2B5EF4-FFF2-40B4-BE49-F238E27FC236}">
                <a16:creationId xmlns:a16="http://schemas.microsoft.com/office/drawing/2014/main" id="{9B83D800-B30E-8EF8-6E7A-9A77FB02E040}"/>
              </a:ext>
            </a:extLst>
          </p:cNvPr>
          <p:cNvSpPr/>
          <p:nvPr/>
        </p:nvSpPr>
        <p:spPr>
          <a:xfrm rot="10800000">
            <a:off x="9616750" y="37356"/>
            <a:ext cx="2575250" cy="4357396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2.	</a:t>
            </a:r>
            <a:r>
              <a:rPr lang="en-US" sz="4000" dirty="0" err="1"/>
              <a:t>Tumpukan</a:t>
            </a:r>
            <a:r>
              <a:rPr lang="en-US" sz="4000" dirty="0"/>
              <a:t> (stack)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918F0-056F-4C41-83D2-E7373E2CC6C7}"/>
              </a:ext>
            </a:extLst>
          </p:cNvPr>
          <p:cNvSpPr txBox="1"/>
          <p:nvPr/>
        </p:nvSpPr>
        <p:spPr>
          <a:xfrm>
            <a:off x="128132" y="1261701"/>
            <a:ext cx="5493529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objek-objek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menyerupai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tumpukan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(missal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tumpukan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piring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dulu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이등변 삼각형 2">
            <a:extLst>
              <a:ext uri="{FF2B5EF4-FFF2-40B4-BE49-F238E27FC236}">
                <a16:creationId xmlns:a16="http://schemas.microsoft.com/office/drawing/2014/main" id="{84ABBE1F-7B07-B4B0-1A13-23910CC196DD}"/>
              </a:ext>
            </a:extLst>
          </p:cNvPr>
          <p:cNvSpPr/>
          <p:nvPr/>
        </p:nvSpPr>
        <p:spPr>
          <a:xfrm>
            <a:off x="8732292" y="5806568"/>
            <a:ext cx="3929218" cy="1119025"/>
          </a:xfrm>
          <a:prstGeom prst="triangle">
            <a:avLst>
              <a:gd name="adj" fmla="val 502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">
            <a:extLst>
              <a:ext uri="{FF2B5EF4-FFF2-40B4-BE49-F238E27FC236}">
                <a16:creationId xmlns:a16="http://schemas.microsoft.com/office/drawing/2014/main" id="{E3F2AEF2-D1DA-0A29-F7B0-DE308C13487E}"/>
              </a:ext>
            </a:extLst>
          </p:cNvPr>
          <p:cNvSpPr/>
          <p:nvPr/>
        </p:nvSpPr>
        <p:spPr>
          <a:xfrm rot="7200000">
            <a:off x="8092641" y="4792024"/>
            <a:ext cx="3929218" cy="1110917"/>
          </a:xfrm>
          <a:prstGeom prst="triangle">
            <a:avLst>
              <a:gd name="adj" fmla="val 497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4">
            <a:extLst>
              <a:ext uri="{FF2B5EF4-FFF2-40B4-BE49-F238E27FC236}">
                <a16:creationId xmlns:a16="http://schemas.microsoft.com/office/drawing/2014/main" id="{2A768DAA-C58A-F1A2-F7C6-5C6D52D7AF45}"/>
              </a:ext>
            </a:extLst>
          </p:cNvPr>
          <p:cNvSpPr/>
          <p:nvPr/>
        </p:nvSpPr>
        <p:spPr>
          <a:xfrm rot="14400000">
            <a:off x="9175196" y="4777904"/>
            <a:ext cx="3894411" cy="1107108"/>
          </a:xfrm>
          <a:prstGeom prst="triangle">
            <a:avLst>
              <a:gd name="adj" fmla="val 501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F38E6E15-2B4A-5598-B366-E09EED19440F}"/>
              </a:ext>
            </a:extLst>
          </p:cNvPr>
          <p:cNvSpPr/>
          <p:nvPr/>
        </p:nvSpPr>
        <p:spPr>
          <a:xfrm>
            <a:off x="9893350" y="5041679"/>
            <a:ext cx="325536" cy="42699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2E31B0C-8697-4A5A-532E-9C01DBB18077}"/>
              </a:ext>
            </a:extLst>
          </p:cNvPr>
          <p:cNvSpPr/>
          <p:nvPr/>
        </p:nvSpPr>
        <p:spPr>
          <a:xfrm rot="2700000">
            <a:off x="10967460" y="4937099"/>
            <a:ext cx="337581" cy="61063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09CA481-E136-774D-0D11-B7EE63BF5E32}"/>
              </a:ext>
            </a:extLst>
          </p:cNvPr>
          <p:cNvSpPr/>
          <p:nvPr/>
        </p:nvSpPr>
        <p:spPr>
          <a:xfrm flipH="1">
            <a:off x="10369862" y="6341602"/>
            <a:ext cx="501679" cy="41018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E4833-439A-574E-21D3-41BB840C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28" y="3205854"/>
            <a:ext cx="4568029" cy="3160226"/>
          </a:xfrm>
          <a:prstGeom prst="rect">
            <a:avLst/>
          </a:prstGeom>
        </p:spPr>
      </p:pic>
      <p:sp>
        <p:nvSpPr>
          <p:cNvPr id="5" name="Freeform: Shape 2">
            <a:extLst>
              <a:ext uri="{FF2B5EF4-FFF2-40B4-BE49-F238E27FC236}">
                <a16:creationId xmlns:a16="http://schemas.microsoft.com/office/drawing/2014/main" id="{F9D50B6F-B39C-986F-5A6B-C81FD574821B}"/>
              </a:ext>
            </a:extLst>
          </p:cNvPr>
          <p:cNvSpPr/>
          <p:nvPr/>
        </p:nvSpPr>
        <p:spPr>
          <a:xfrm>
            <a:off x="0" y="2509934"/>
            <a:ext cx="2575250" cy="4357396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33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0085F2"/>
      </a:accent3>
      <a:accent4>
        <a:srgbClr val="125AC4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D1D3"/>
      </a:accent1>
      <a:accent2>
        <a:srgbClr val="0AA6ED"/>
      </a:accent2>
      <a:accent3>
        <a:srgbClr val="125AC4"/>
      </a:accent3>
      <a:accent4>
        <a:srgbClr val="875FDF"/>
      </a:accent4>
      <a:accent5>
        <a:srgbClr val="5A28C8"/>
      </a:accent5>
      <a:accent6>
        <a:srgbClr val="35187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847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Aditya Nugraha</cp:lastModifiedBy>
  <cp:revision>97</cp:revision>
  <dcterms:created xsi:type="dcterms:W3CDTF">2020-01-20T05:08:25Z</dcterms:created>
  <dcterms:modified xsi:type="dcterms:W3CDTF">2023-02-12T05:15:15Z</dcterms:modified>
</cp:coreProperties>
</file>