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1"/>
  </p:notesMasterIdLst>
  <p:sldIdLst>
    <p:sldId id="256" r:id="rId3"/>
    <p:sldId id="263" r:id="rId4"/>
    <p:sldId id="283" r:id="rId5"/>
    <p:sldId id="276" r:id="rId6"/>
    <p:sldId id="297" r:id="rId7"/>
    <p:sldId id="296" r:id="rId8"/>
    <p:sldId id="299" r:id="rId9"/>
    <p:sldId id="298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BioRhyme" panose="020B0604020202020204" charset="0"/>
      <p:regular r:id="rId13"/>
      <p:bold r:id="rId14"/>
    </p:embeddedFont>
    <p:embeddedFont>
      <p:font typeface="Didact Gothic" panose="00000500000000000000" pitchFamily="2" charset="0"/>
      <p:regular r:id="rId15"/>
    </p:embeddedFont>
    <p:embeddedFont>
      <p:font typeface="DM Serif Display" pitchFamily="2" charset="0"/>
      <p:regular r:id="rId16"/>
      <p: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899096-C4A0-4C35-B392-9726EB09C0BA}">
  <a:tblStyle styleId="{76899096-C4A0-4C35-B392-9726EB09C0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33b07b29d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33b07b29d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1352437156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1352437156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135243715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135243715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135243715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135243715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85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g198c14c222b_2_8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0" name="Google Shape;3830;g198c14c222b_2_8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g198c14c222b_2_8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0" name="Google Shape;3830;g198c14c222b_2_8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8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g198c14c222b_2_8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0" name="Google Shape;3830;g198c14c222b_2_8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3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5" y="241425"/>
            <a:ext cx="8962042" cy="4667237"/>
            <a:chOff x="325" y="241425"/>
            <a:chExt cx="8962042" cy="466723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5" y="241426"/>
              <a:ext cx="8778193" cy="4667235"/>
              <a:chOff x="-32311" y="241426"/>
              <a:chExt cx="8778193" cy="466723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32311" y="241500"/>
                <a:ext cx="8778193" cy="4667162"/>
              </a:xfrm>
              <a:custGeom>
                <a:avLst/>
                <a:gdLst/>
                <a:ahLst/>
                <a:cxnLst/>
                <a:rect l="l" t="t" r="r" b="b"/>
                <a:pathLst>
                  <a:path w="284960" h="189973" extrusionOk="0">
                    <a:moveTo>
                      <a:pt x="0" y="0"/>
                    </a:moveTo>
                    <a:lnTo>
                      <a:pt x="0" y="189972"/>
                    </a:lnTo>
                    <a:lnTo>
                      <a:pt x="284960" y="189972"/>
                    </a:lnTo>
                    <a:lnTo>
                      <a:pt x="284960" y="0"/>
                    </a:lnTo>
                    <a:close/>
                  </a:path>
                </a:pathLst>
              </a:custGeom>
              <a:solidFill>
                <a:srgbClr val="96C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-32311" y="241426"/>
                <a:ext cx="8769379" cy="4666945"/>
                <a:chOff x="494228" y="1558071"/>
                <a:chExt cx="6583124" cy="3909974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1821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4017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16212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840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059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279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2498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718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937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156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376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3595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3815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035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254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473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693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912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132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5351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5571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7902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6009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6229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6448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668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6888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94228" y="5269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94228" y="5050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94228" y="4830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94228" y="4611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94228" y="43915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94228" y="41719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494228" y="39531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94228" y="37335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494228" y="35139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94228" y="3294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94228" y="3074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94228" y="2855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94228" y="2636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94228" y="2416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94228" y="2197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94228" y="1977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94228" y="1758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" name="Google Shape;59;p2"/>
            <p:cNvSpPr/>
            <p:nvPr/>
          </p:nvSpPr>
          <p:spPr>
            <a:xfrm>
              <a:off x="325" y="241425"/>
              <a:ext cx="561347" cy="4667224"/>
            </a:xfrm>
            <a:custGeom>
              <a:avLst/>
              <a:gdLst/>
              <a:ahLst/>
              <a:cxnLst/>
              <a:rect l="l" t="t" r="r" b="b"/>
              <a:pathLst>
                <a:path w="6049" h="77813" extrusionOk="0">
                  <a:moveTo>
                    <a:pt x="0" y="0"/>
                  </a:moveTo>
                  <a:lnTo>
                    <a:pt x="0" y="77813"/>
                  </a:lnTo>
                  <a:lnTo>
                    <a:pt x="6049" y="7781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2"/>
            <p:cNvGrpSpPr/>
            <p:nvPr/>
          </p:nvGrpSpPr>
          <p:grpSpPr>
            <a:xfrm>
              <a:off x="8776514" y="609404"/>
              <a:ext cx="185853" cy="3917955"/>
              <a:chOff x="10246650" y="5212375"/>
              <a:chExt cx="85900" cy="1810850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10246650" y="5212375"/>
                <a:ext cx="859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0" extrusionOk="0">
                    <a:moveTo>
                      <a:pt x="1" y="0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46"/>
                    </a:cubicBezTo>
                    <a:lnTo>
                      <a:pt x="3436" y="3435"/>
                    </a:lnTo>
                    <a:cubicBezTo>
                      <a:pt x="3436" y="1520"/>
                      <a:pt x="1885" y="0"/>
                      <a:pt x="1" y="0"/>
                    </a:cubicBezTo>
                    <a:close/>
                  </a:path>
                </a:pathLst>
              </a:custGeom>
              <a:solidFill>
                <a:srgbClr val="EFC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0246650" y="6147025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1"/>
                      <a:pt x="3436" y="11946"/>
                    </a:cubicBezTo>
                    <a:lnTo>
                      <a:pt x="3436" y="3436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EDE3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246650" y="56683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770"/>
                      <a:pt x="3436" y="11946"/>
                    </a:cubicBezTo>
                    <a:lnTo>
                      <a:pt x="3436" y="3435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246650" y="66402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16"/>
                    </a:cubicBezTo>
                    <a:lnTo>
                      <a:pt x="3436" y="3405"/>
                    </a:lnTo>
                    <a:cubicBezTo>
                      <a:pt x="3436" y="1520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021100" y="1598075"/>
            <a:ext cx="51018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021100" y="3466161"/>
            <a:ext cx="5101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7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"/>
          <p:cNvSpPr txBox="1">
            <a:spLocks noGrp="1"/>
          </p:cNvSpPr>
          <p:nvPr>
            <p:ph type="body" idx="1"/>
          </p:nvPr>
        </p:nvSpPr>
        <p:spPr>
          <a:xfrm>
            <a:off x="4771500" y="1641150"/>
            <a:ext cx="3652500" cy="18480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BioRhyme"/>
                <a:ea typeface="BioRhyme"/>
                <a:cs typeface="BioRhyme"/>
                <a:sym typeface="BioRhym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solidFill>
          <a:schemeClr val="accent1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19"/>
          <p:cNvGrpSpPr/>
          <p:nvPr/>
        </p:nvGrpSpPr>
        <p:grpSpPr>
          <a:xfrm>
            <a:off x="325" y="241425"/>
            <a:ext cx="8962042" cy="4667237"/>
            <a:chOff x="325" y="241425"/>
            <a:chExt cx="8962042" cy="4667237"/>
          </a:xfrm>
        </p:grpSpPr>
        <p:grpSp>
          <p:nvGrpSpPr>
            <p:cNvPr id="908" name="Google Shape;908;p19"/>
            <p:cNvGrpSpPr/>
            <p:nvPr/>
          </p:nvGrpSpPr>
          <p:grpSpPr>
            <a:xfrm>
              <a:off x="325" y="241426"/>
              <a:ext cx="8778193" cy="4667235"/>
              <a:chOff x="-32311" y="241426"/>
              <a:chExt cx="8778193" cy="4667235"/>
            </a:xfrm>
          </p:grpSpPr>
          <p:sp>
            <p:nvSpPr>
              <p:cNvPr id="909" name="Google Shape;909;p19"/>
              <p:cNvSpPr/>
              <p:nvPr/>
            </p:nvSpPr>
            <p:spPr>
              <a:xfrm>
                <a:off x="-32311" y="241500"/>
                <a:ext cx="8778193" cy="4667162"/>
              </a:xfrm>
              <a:custGeom>
                <a:avLst/>
                <a:gdLst/>
                <a:ahLst/>
                <a:cxnLst/>
                <a:rect l="l" t="t" r="r" b="b"/>
                <a:pathLst>
                  <a:path w="284960" h="189973" extrusionOk="0">
                    <a:moveTo>
                      <a:pt x="0" y="0"/>
                    </a:moveTo>
                    <a:lnTo>
                      <a:pt x="0" y="189972"/>
                    </a:lnTo>
                    <a:lnTo>
                      <a:pt x="284960" y="189972"/>
                    </a:lnTo>
                    <a:lnTo>
                      <a:pt x="2849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0" name="Google Shape;910;p19"/>
              <p:cNvGrpSpPr/>
              <p:nvPr/>
            </p:nvGrpSpPr>
            <p:grpSpPr>
              <a:xfrm>
                <a:off x="-32311" y="241426"/>
                <a:ext cx="8769379" cy="4666945"/>
                <a:chOff x="494228" y="1558071"/>
                <a:chExt cx="6583124" cy="3909974"/>
              </a:xfrm>
            </p:grpSpPr>
            <p:sp>
              <p:nvSpPr>
                <p:cNvPr id="911" name="Google Shape;911;p19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19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19"/>
                <p:cNvSpPr/>
                <p:nvPr/>
              </p:nvSpPr>
              <p:spPr>
                <a:xfrm>
                  <a:off x="11821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14017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16212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1840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2059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2279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19"/>
                <p:cNvSpPr/>
                <p:nvPr/>
              </p:nvSpPr>
              <p:spPr>
                <a:xfrm>
                  <a:off x="2498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19"/>
                <p:cNvSpPr/>
                <p:nvPr/>
              </p:nvSpPr>
              <p:spPr>
                <a:xfrm>
                  <a:off x="2718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19"/>
                <p:cNvSpPr/>
                <p:nvPr/>
              </p:nvSpPr>
              <p:spPr>
                <a:xfrm>
                  <a:off x="2937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19"/>
                <p:cNvSpPr/>
                <p:nvPr/>
              </p:nvSpPr>
              <p:spPr>
                <a:xfrm>
                  <a:off x="3156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19"/>
                <p:cNvSpPr/>
                <p:nvPr/>
              </p:nvSpPr>
              <p:spPr>
                <a:xfrm>
                  <a:off x="3376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19"/>
                <p:cNvSpPr/>
                <p:nvPr/>
              </p:nvSpPr>
              <p:spPr>
                <a:xfrm>
                  <a:off x="3595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19"/>
                <p:cNvSpPr/>
                <p:nvPr/>
              </p:nvSpPr>
              <p:spPr>
                <a:xfrm>
                  <a:off x="3815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19"/>
                <p:cNvSpPr/>
                <p:nvPr/>
              </p:nvSpPr>
              <p:spPr>
                <a:xfrm>
                  <a:off x="4035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19"/>
                <p:cNvSpPr/>
                <p:nvPr/>
              </p:nvSpPr>
              <p:spPr>
                <a:xfrm>
                  <a:off x="4254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19"/>
                <p:cNvSpPr/>
                <p:nvPr/>
              </p:nvSpPr>
              <p:spPr>
                <a:xfrm>
                  <a:off x="4473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19"/>
                <p:cNvSpPr/>
                <p:nvPr/>
              </p:nvSpPr>
              <p:spPr>
                <a:xfrm>
                  <a:off x="4693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19"/>
                <p:cNvSpPr/>
                <p:nvPr/>
              </p:nvSpPr>
              <p:spPr>
                <a:xfrm>
                  <a:off x="4912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19"/>
                <p:cNvSpPr/>
                <p:nvPr/>
              </p:nvSpPr>
              <p:spPr>
                <a:xfrm>
                  <a:off x="5132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19"/>
                <p:cNvSpPr/>
                <p:nvPr/>
              </p:nvSpPr>
              <p:spPr>
                <a:xfrm>
                  <a:off x="5351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19"/>
                <p:cNvSpPr/>
                <p:nvPr/>
              </p:nvSpPr>
              <p:spPr>
                <a:xfrm>
                  <a:off x="5571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19"/>
                <p:cNvSpPr/>
                <p:nvPr/>
              </p:nvSpPr>
              <p:spPr>
                <a:xfrm>
                  <a:off x="57902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19"/>
                <p:cNvSpPr/>
                <p:nvPr/>
              </p:nvSpPr>
              <p:spPr>
                <a:xfrm>
                  <a:off x="6009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19"/>
                <p:cNvSpPr/>
                <p:nvPr/>
              </p:nvSpPr>
              <p:spPr>
                <a:xfrm>
                  <a:off x="6229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19"/>
                <p:cNvSpPr/>
                <p:nvPr/>
              </p:nvSpPr>
              <p:spPr>
                <a:xfrm>
                  <a:off x="6448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19"/>
                <p:cNvSpPr/>
                <p:nvPr/>
              </p:nvSpPr>
              <p:spPr>
                <a:xfrm>
                  <a:off x="6668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19"/>
                <p:cNvSpPr/>
                <p:nvPr/>
              </p:nvSpPr>
              <p:spPr>
                <a:xfrm>
                  <a:off x="6888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19"/>
                <p:cNvSpPr/>
                <p:nvPr/>
              </p:nvSpPr>
              <p:spPr>
                <a:xfrm>
                  <a:off x="494228" y="5269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19"/>
                <p:cNvSpPr/>
                <p:nvPr/>
              </p:nvSpPr>
              <p:spPr>
                <a:xfrm>
                  <a:off x="494228" y="5050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19"/>
                <p:cNvSpPr/>
                <p:nvPr/>
              </p:nvSpPr>
              <p:spPr>
                <a:xfrm>
                  <a:off x="494228" y="4830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19"/>
                <p:cNvSpPr/>
                <p:nvPr/>
              </p:nvSpPr>
              <p:spPr>
                <a:xfrm>
                  <a:off x="494228" y="4611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494228" y="43915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19"/>
                <p:cNvSpPr/>
                <p:nvPr/>
              </p:nvSpPr>
              <p:spPr>
                <a:xfrm>
                  <a:off x="494228" y="41719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19"/>
                <p:cNvSpPr/>
                <p:nvPr/>
              </p:nvSpPr>
              <p:spPr>
                <a:xfrm>
                  <a:off x="494228" y="39531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19"/>
                <p:cNvSpPr/>
                <p:nvPr/>
              </p:nvSpPr>
              <p:spPr>
                <a:xfrm>
                  <a:off x="494228" y="37335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19"/>
                <p:cNvSpPr/>
                <p:nvPr/>
              </p:nvSpPr>
              <p:spPr>
                <a:xfrm>
                  <a:off x="494228" y="35139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19"/>
                <p:cNvSpPr/>
                <p:nvPr/>
              </p:nvSpPr>
              <p:spPr>
                <a:xfrm>
                  <a:off x="494228" y="3294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19"/>
                <p:cNvSpPr/>
                <p:nvPr/>
              </p:nvSpPr>
              <p:spPr>
                <a:xfrm>
                  <a:off x="494228" y="3074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19"/>
                <p:cNvSpPr/>
                <p:nvPr/>
              </p:nvSpPr>
              <p:spPr>
                <a:xfrm>
                  <a:off x="494228" y="2855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19"/>
                <p:cNvSpPr/>
                <p:nvPr/>
              </p:nvSpPr>
              <p:spPr>
                <a:xfrm>
                  <a:off x="494228" y="2636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19"/>
                <p:cNvSpPr/>
                <p:nvPr/>
              </p:nvSpPr>
              <p:spPr>
                <a:xfrm>
                  <a:off x="494228" y="2416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19"/>
                <p:cNvSpPr/>
                <p:nvPr/>
              </p:nvSpPr>
              <p:spPr>
                <a:xfrm>
                  <a:off x="494228" y="2197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19"/>
                <p:cNvSpPr/>
                <p:nvPr/>
              </p:nvSpPr>
              <p:spPr>
                <a:xfrm>
                  <a:off x="494228" y="1977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19"/>
                <p:cNvSpPr/>
                <p:nvPr/>
              </p:nvSpPr>
              <p:spPr>
                <a:xfrm>
                  <a:off x="494228" y="1758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57" name="Google Shape;957;p19"/>
            <p:cNvSpPr/>
            <p:nvPr/>
          </p:nvSpPr>
          <p:spPr>
            <a:xfrm>
              <a:off x="325" y="241425"/>
              <a:ext cx="561347" cy="4667224"/>
            </a:xfrm>
            <a:custGeom>
              <a:avLst/>
              <a:gdLst/>
              <a:ahLst/>
              <a:cxnLst/>
              <a:rect l="l" t="t" r="r" b="b"/>
              <a:pathLst>
                <a:path w="6049" h="77813" extrusionOk="0">
                  <a:moveTo>
                    <a:pt x="0" y="0"/>
                  </a:moveTo>
                  <a:lnTo>
                    <a:pt x="0" y="77813"/>
                  </a:lnTo>
                  <a:lnTo>
                    <a:pt x="6049" y="7781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19"/>
            <p:cNvGrpSpPr/>
            <p:nvPr/>
          </p:nvGrpSpPr>
          <p:grpSpPr>
            <a:xfrm>
              <a:off x="8776514" y="609404"/>
              <a:ext cx="185853" cy="3917955"/>
              <a:chOff x="10246650" y="5212375"/>
              <a:chExt cx="85900" cy="1810850"/>
            </a:xfrm>
          </p:grpSpPr>
          <p:sp>
            <p:nvSpPr>
              <p:cNvPr id="959" name="Google Shape;959;p19"/>
              <p:cNvSpPr/>
              <p:nvPr/>
            </p:nvSpPr>
            <p:spPr>
              <a:xfrm>
                <a:off x="10246650" y="5212375"/>
                <a:ext cx="859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0" extrusionOk="0">
                    <a:moveTo>
                      <a:pt x="1" y="0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46"/>
                    </a:cubicBezTo>
                    <a:lnTo>
                      <a:pt x="3436" y="3435"/>
                    </a:lnTo>
                    <a:cubicBezTo>
                      <a:pt x="3436" y="1520"/>
                      <a:pt x="1885" y="0"/>
                      <a:pt x="1" y="0"/>
                    </a:cubicBezTo>
                    <a:close/>
                  </a:path>
                </a:pathLst>
              </a:custGeom>
              <a:solidFill>
                <a:srgbClr val="EFC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0246650" y="6147025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1"/>
                      <a:pt x="3436" y="11946"/>
                    </a:cubicBezTo>
                    <a:lnTo>
                      <a:pt x="3436" y="3436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EDE3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0246650" y="56683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770"/>
                      <a:pt x="3436" y="11946"/>
                    </a:cubicBezTo>
                    <a:lnTo>
                      <a:pt x="3436" y="3435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0246650" y="66402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16"/>
                    </a:cubicBezTo>
                    <a:lnTo>
                      <a:pt x="3436" y="3405"/>
                    </a:lnTo>
                    <a:cubicBezTo>
                      <a:pt x="3436" y="1520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3" name="Google Shape;963;p19"/>
          <p:cNvSpPr txBox="1">
            <a:spLocks noGrp="1"/>
          </p:cNvSpPr>
          <p:nvPr>
            <p:ph type="subTitle" idx="1"/>
          </p:nvPr>
        </p:nvSpPr>
        <p:spPr>
          <a:xfrm>
            <a:off x="5156550" y="2105125"/>
            <a:ext cx="27321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19"/>
          <p:cNvSpPr txBox="1">
            <a:spLocks noGrp="1"/>
          </p:cNvSpPr>
          <p:nvPr>
            <p:ph type="title"/>
          </p:nvPr>
        </p:nvSpPr>
        <p:spPr>
          <a:xfrm>
            <a:off x="720000" y="4189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accent1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1143;p23"/>
          <p:cNvGrpSpPr/>
          <p:nvPr/>
        </p:nvGrpSpPr>
        <p:grpSpPr>
          <a:xfrm>
            <a:off x="325" y="241425"/>
            <a:ext cx="8962042" cy="4667237"/>
            <a:chOff x="325" y="241425"/>
            <a:chExt cx="8962042" cy="4667237"/>
          </a:xfrm>
        </p:grpSpPr>
        <p:grpSp>
          <p:nvGrpSpPr>
            <p:cNvPr id="1144" name="Google Shape;1144;p23"/>
            <p:cNvGrpSpPr/>
            <p:nvPr/>
          </p:nvGrpSpPr>
          <p:grpSpPr>
            <a:xfrm>
              <a:off x="325" y="241426"/>
              <a:ext cx="8778193" cy="4667235"/>
              <a:chOff x="-32311" y="241426"/>
              <a:chExt cx="8778193" cy="4667235"/>
            </a:xfrm>
          </p:grpSpPr>
          <p:sp>
            <p:nvSpPr>
              <p:cNvPr id="1145" name="Google Shape;1145;p23"/>
              <p:cNvSpPr/>
              <p:nvPr/>
            </p:nvSpPr>
            <p:spPr>
              <a:xfrm>
                <a:off x="-32311" y="241500"/>
                <a:ext cx="8778193" cy="4667162"/>
              </a:xfrm>
              <a:custGeom>
                <a:avLst/>
                <a:gdLst/>
                <a:ahLst/>
                <a:cxnLst/>
                <a:rect l="l" t="t" r="r" b="b"/>
                <a:pathLst>
                  <a:path w="284960" h="189973" extrusionOk="0">
                    <a:moveTo>
                      <a:pt x="0" y="0"/>
                    </a:moveTo>
                    <a:lnTo>
                      <a:pt x="0" y="189972"/>
                    </a:lnTo>
                    <a:lnTo>
                      <a:pt x="284960" y="189972"/>
                    </a:lnTo>
                    <a:lnTo>
                      <a:pt x="2849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6" name="Google Shape;1146;p23"/>
              <p:cNvGrpSpPr/>
              <p:nvPr/>
            </p:nvGrpSpPr>
            <p:grpSpPr>
              <a:xfrm>
                <a:off x="-32311" y="241426"/>
                <a:ext cx="8769379" cy="4666945"/>
                <a:chOff x="494228" y="1558071"/>
                <a:chExt cx="6583124" cy="3909974"/>
              </a:xfrm>
            </p:grpSpPr>
            <p:sp>
              <p:nvSpPr>
                <p:cNvPr id="1147" name="Google Shape;1147;p23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23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11821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23"/>
                <p:cNvSpPr/>
                <p:nvPr/>
              </p:nvSpPr>
              <p:spPr>
                <a:xfrm>
                  <a:off x="14017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23"/>
                <p:cNvSpPr/>
                <p:nvPr/>
              </p:nvSpPr>
              <p:spPr>
                <a:xfrm>
                  <a:off x="16212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23"/>
                <p:cNvSpPr/>
                <p:nvPr/>
              </p:nvSpPr>
              <p:spPr>
                <a:xfrm>
                  <a:off x="1840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23"/>
                <p:cNvSpPr/>
                <p:nvPr/>
              </p:nvSpPr>
              <p:spPr>
                <a:xfrm>
                  <a:off x="2059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23"/>
                <p:cNvSpPr/>
                <p:nvPr/>
              </p:nvSpPr>
              <p:spPr>
                <a:xfrm>
                  <a:off x="2279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23"/>
                <p:cNvSpPr/>
                <p:nvPr/>
              </p:nvSpPr>
              <p:spPr>
                <a:xfrm>
                  <a:off x="2498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23"/>
                <p:cNvSpPr/>
                <p:nvPr/>
              </p:nvSpPr>
              <p:spPr>
                <a:xfrm>
                  <a:off x="2718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23"/>
                <p:cNvSpPr/>
                <p:nvPr/>
              </p:nvSpPr>
              <p:spPr>
                <a:xfrm>
                  <a:off x="2937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23"/>
                <p:cNvSpPr/>
                <p:nvPr/>
              </p:nvSpPr>
              <p:spPr>
                <a:xfrm>
                  <a:off x="3156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23"/>
                <p:cNvSpPr/>
                <p:nvPr/>
              </p:nvSpPr>
              <p:spPr>
                <a:xfrm>
                  <a:off x="3376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23"/>
                <p:cNvSpPr/>
                <p:nvPr/>
              </p:nvSpPr>
              <p:spPr>
                <a:xfrm>
                  <a:off x="3595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23"/>
                <p:cNvSpPr/>
                <p:nvPr/>
              </p:nvSpPr>
              <p:spPr>
                <a:xfrm>
                  <a:off x="3815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23"/>
                <p:cNvSpPr/>
                <p:nvPr/>
              </p:nvSpPr>
              <p:spPr>
                <a:xfrm>
                  <a:off x="4035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23"/>
                <p:cNvSpPr/>
                <p:nvPr/>
              </p:nvSpPr>
              <p:spPr>
                <a:xfrm>
                  <a:off x="4254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23"/>
                <p:cNvSpPr/>
                <p:nvPr/>
              </p:nvSpPr>
              <p:spPr>
                <a:xfrm>
                  <a:off x="4473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23"/>
                <p:cNvSpPr/>
                <p:nvPr/>
              </p:nvSpPr>
              <p:spPr>
                <a:xfrm>
                  <a:off x="4693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23"/>
                <p:cNvSpPr/>
                <p:nvPr/>
              </p:nvSpPr>
              <p:spPr>
                <a:xfrm>
                  <a:off x="4912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23"/>
                <p:cNvSpPr/>
                <p:nvPr/>
              </p:nvSpPr>
              <p:spPr>
                <a:xfrm>
                  <a:off x="5132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23"/>
                <p:cNvSpPr/>
                <p:nvPr/>
              </p:nvSpPr>
              <p:spPr>
                <a:xfrm>
                  <a:off x="5351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23"/>
                <p:cNvSpPr/>
                <p:nvPr/>
              </p:nvSpPr>
              <p:spPr>
                <a:xfrm>
                  <a:off x="5571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23"/>
                <p:cNvSpPr/>
                <p:nvPr/>
              </p:nvSpPr>
              <p:spPr>
                <a:xfrm>
                  <a:off x="57902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23"/>
                <p:cNvSpPr/>
                <p:nvPr/>
              </p:nvSpPr>
              <p:spPr>
                <a:xfrm>
                  <a:off x="6009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23"/>
                <p:cNvSpPr/>
                <p:nvPr/>
              </p:nvSpPr>
              <p:spPr>
                <a:xfrm>
                  <a:off x="6229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23"/>
                <p:cNvSpPr/>
                <p:nvPr/>
              </p:nvSpPr>
              <p:spPr>
                <a:xfrm>
                  <a:off x="6448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23"/>
                <p:cNvSpPr/>
                <p:nvPr/>
              </p:nvSpPr>
              <p:spPr>
                <a:xfrm>
                  <a:off x="6668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23"/>
                <p:cNvSpPr/>
                <p:nvPr/>
              </p:nvSpPr>
              <p:spPr>
                <a:xfrm>
                  <a:off x="6888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23"/>
                <p:cNvSpPr/>
                <p:nvPr/>
              </p:nvSpPr>
              <p:spPr>
                <a:xfrm>
                  <a:off x="494228" y="5269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23"/>
                <p:cNvSpPr/>
                <p:nvPr/>
              </p:nvSpPr>
              <p:spPr>
                <a:xfrm>
                  <a:off x="494228" y="5050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23"/>
                <p:cNvSpPr/>
                <p:nvPr/>
              </p:nvSpPr>
              <p:spPr>
                <a:xfrm>
                  <a:off x="494228" y="4830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23"/>
                <p:cNvSpPr/>
                <p:nvPr/>
              </p:nvSpPr>
              <p:spPr>
                <a:xfrm>
                  <a:off x="494228" y="4611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23"/>
                <p:cNvSpPr/>
                <p:nvPr/>
              </p:nvSpPr>
              <p:spPr>
                <a:xfrm>
                  <a:off x="494228" y="43915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3"/>
                <p:cNvSpPr/>
                <p:nvPr/>
              </p:nvSpPr>
              <p:spPr>
                <a:xfrm>
                  <a:off x="494228" y="41719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23"/>
                <p:cNvSpPr/>
                <p:nvPr/>
              </p:nvSpPr>
              <p:spPr>
                <a:xfrm>
                  <a:off x="494228" y="39531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23"/>
                <p:cNvSpPr/>
                <p:nvPr/>
              </p:nvSpPr>
              <p:spPr>
                <a:xfrm>
                  <a:off x="494228" y="37335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3"/>
                <p:cNvSpPr/>
                <p:nvPr/>
              </p:nvSpPr>
              <p:spPr>
                <a:xfrm>
                  <a:off x="494228" y="35139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3"/>
                <p:cNvSpPr/>
                <p:nvPr/>
              </p:nvSpPr>
              <p:spPr>
                <a:xfrm>
                  <a:off x="494228" y="3294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3"/>
                <p:cNvSpPr/>
                <p:nvPr/>
              </p:nvSpPr>
              <p:spPr>
                <a:xfrm>
                  <a:off x="494228" y="3074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3"/>
                <p:cNvSpPr/>
                <p:nvPr/>
              </p:nvSpPr>
              <p:spPr>
                <a:xfrm>
                  <a:off x="494228" y="2855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3"/>
                <p:cNvSpPr/>
                <p:nvPr/>
              </p:nvSpPr>
              <p:spPr>
                <a:xfrm>
                  <a:off x="494228" y="2636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23"/>
                <p:cNvSpPr/>
                <p:nvPr/>
              </p:nvSpPr>
              <p:spPr>
                <a:xfrm>
                  <a:off x="494228" y="2416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23"/>
                <p:cNvSpPr/>
                <p:nvPr/>
              </p:nvSpPr>
              <p:spPr>
                <a:xfrm>
                  <a:off x="494228" y="2197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23"/>
                <p:cNvSpPr/>
                <p:nvPr/>
              </p:nvSpPr>
              <p:spPr>
                <a:xfrm>
                  <a:off x="494228" y="1977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23"/>
                <p:cNvSpPr/>
                <p:nvPr/>
              </p:nvSpPr>
              <p:spPr>
                <a:xfrm>
                  <a:off x="494228" y="1758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93" name="Google Shape;1193;p23"/>
            <p:cNvSpPr/>
            <p:nvPr/>
          </p:nvSpPr>
          <p:spPr>
            <a:xfrm>
              <a:off x="325" y="241425"/>
              <a:ext cx="561347" cy="4667224"/>
            </a:xfrm>
            <a:custGeom>
              <a:avLst/>
              <a:gdLst/>
              <a:ahLst/>
              <a:cxnLst/>
              <a:rect l="l" t="t" r="r" b="b"/>
              <a:pathLst>
                <a:path w="6049" h="77813" extrusionOk="0">
                  <a:moveTo>
                    <a:pt x="0" y="0"/>
                  </a:moveTo>
                  <a:lnTo>
                    <a:pt x="0" y="77813"/>
                  </a:lnTo>
                  <a:lnTo>
                    <a:pt x="6049" y="7781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23"/>
            <p:cNvGrpSpPr/>
            <p:nvPr/>
          </p:nvGrpSpPr>
          <p:grpSpPr>
            <a:xfrm>
              <a:off x="8776514" y="609404"/>
              <a:ext cx="185853" cy="3917955"/>
              <a:chOff x="10246650" y="5212375"/>
              <a:chExt cx="85900" cy="1810850"/>
            </a:xfrm>
          </p:grpSpPr>
          <p:sp>
            <p:nvSpPr>
              <p:cNvPr id="1195" name="Google Shape;1195;p23"/>
              <p:cNvSpPr/>
              <p:nvPr/>
            </p:nvSpPr>
            <p:spPr>
              <a:xfrm>
                <a:off x="10246650" y="5212375"/>
                <a:ext cx="859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0" extrusionOk="0">
                    <a:moveTo>
                      <a:pt x="1" y="0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46"/>
                    </a:cubicBezTo>
                    <a:lnTo>
                      <a:pt x="3436" y="3435"/>
                    </a:lnTo>
                    <a:cubicBezTo>
                      <a:pt x="3436" y="1520"/>
                      <a:pt x="1885" y="0"/>
                      <a:pt x="1" y="0"/>
                    </a:cubicBezTo>
                    <a:close/>
                  </a:path>
                </a:pathLst>
              </a:custGeom>
              <a:solidFill>
                <a:srgbClr val="EFC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10246650" y="6147025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1"/>
                      <a:pt x="3436" y="11946"/>
                    </a:cubicBezTo>
                    <a:lnTo>
                      <a:pt x="3436" y="3436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EDE3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10246650" y="56683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770"/>
                      <a:pt x="3436" y="11946"/>
                    </a:cubicBezTo>
                    <a:lnTo>
                      <a:pt x="3436" y="3435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10246650" y="66402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16"/>
                    </a:cubicBezTo>
                    <a:lnTo>
                      <a:pt x="3436" y="3405"/>
                    </a:lnTo>
                    <a:cubicBezTo>
                      <a:pt x="3436" y="1520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9" name="Google Shape;1199;p23"/>
          <p:cNvSpPr txBox="1">
            <a:spLocks noGrp="1"/>
          </p:cNvSpPr>
          <p:nvPr>
            <p:ph type="subTitle" idx="1"/>
          </p:nvPr>
        </p:nvSpPr>
        <p:spPr>
          <a:xfrm>
            <a:off x="1486737" y="2647950"/>
            <a:ext cx="2586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0" name="Google Shape;1200;p23"/>
          <p:cNvSpPr txBox="1">
            <a:spLocks noGrp="1"/>
          </p:cNvSpPr>
          <p:nvPr>
            <p:ph type="subTitle" idx="2"/>
          </p:nvPr>
        </p:nvSpPr>
        <p:spPr>
          <a:xfrm>
            <a:off x="5075385" y="2647950"/>
            <a:ext cx="2586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1" name="Google Shape;1201;p23"/>
          <p:cNvSpPr txBox="1">
            <a:spLocks noGrp="1"/>
          </p:cNvSpPr>
          <p:nvPr>
            <p:ph type="subTitle" idx="3"/>
          </p:nvPr>
        </p:nvSpPr>
        <p:spPr>
          <a:xfrm>
            <a:off x="1486737" y="3016650"/>
            <a:ext cx="2586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23"/>
          <p:cNvSpPr txBox="1">
            <a:spLocks noGrp="1"/>
          </p:cNvSpPr>
          <p:nvPr>
            <p:ph type="subTitle" idx="4"/>
          </p:nvPr>
        </p:nvSpPr>
        <p:spPr>
          <a:xfrm>
            <a:off x="5075385" y="3016650"/>
            <a:ext cx="2586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3" name="Google Shape;1203;p23"/>
          <p:cNvSpPr txBox="1">
            <a:spLocks noGrp="1"/>
          </p:cNvSpPr>
          <p:nvPr>
            <p:ph type="title"/>
          </p:nvPr>
        </p:nvSpPr>
        <p:spPr>
          <a:xfrm>
            <a:off x="720000" y="4187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9" name="Google Shape;1659;p31"/>
          <p:cNvGrpSpPr/>
          <p:nvPr/>
        </p:nvGrpSpPr>
        <p:grpSpPr>
          <a:xfrm>
            <a:off x="325" y="241425"/>
            <a:ext cx="8962042" cy="4667237"/>
            <a:chOff x="325" y="241425"/>
            <a:chExt cx="8962042" cy="4667237"/>
          </a:xfrm>
        </p:grpSpPr>
        <p:grpSp>
          <p:nvGrpSpPr>
            <p:cNvPr id="1660" name="Google Shape;1660;p31"/>
            <p:cNvGrpSpPr/>
            <p:nvPr/>
          </p:nvGrpSpPr>
          <p:grpSpPr>
            <a:xfrm>
              <a:off x="325" y="241426"/>
              <a:ext cx="8778193" cy="4667235"/>
              <a:chOff x="-32311" y="241426"/>
              <a:chExt cx="8778193" cy="4667235"/>
            </a:xfrm>
          </p:grpSpPr>
          <p:sp>
            <p:nvSpPr>
              <p:cNvPr id="1661" name="Google Shape;1661;p31"/>
              <p:cNvSpPr/>
              <p:nvPr/>
            </p:nvSpPr>
            <p:spPr>
              <a:xfrm>
                <a:off x="-32311" y="241500"/>
                <a:ext cx="8778193" cy="4667162"/>
              </a:xfrm>
              <a:custGeom>
                <a:avLst/>
                <a:gdLst/>
                <a:ahLst/>
                <a:cxnLst/>
                <a:rect l="l" t="t" r="r" b="b"/>
                <a:pathLst>
                  <a:path w="284960" h="189973" extrusionOk="0">
                    <a:moveTo>
                      <a:pt x="0" y="0"/>
                    </a:moveTo>
                    <a:lnTo>
                      <a:pt x="0" y="189972"/>
                    </a:lnTo>
                    <a:lnTo>
                      <a:pt x="284960" y="189972"/>
                    </a:lnTo>
                    <a:lnTo>
                      <a:pt x="2849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62" name="Google Shape;1662;p31"/>
              <p:cNvGrpSpPr/>
              <p:nvPr/>
            </p:nvGrpSpPr>
            <p:grpSpPr>
              <a:xfrm>
                <a:off x="-32311" y="241426"/>
                <a:ext cx="8769379" cy="4666945"/>
                <a:chOff x="494228" y="1558071"/>
                <a:chExt cx="6583124" cy="3909974"/>
              </a:xfrm>
            </p:grpSpPr>
            <p:sp>
              <p:nvSpPr>
                <p:cNvPr id="1663" name="Google Shape;1663;p31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31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31"/>
                <p:cNvSpPr/>
                <p:nvPr/>
              </p:nvSpPr>
              <p:spPr>
                <a:xfrm>
                  <a:off x="11821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31"/>
                <p:cNvSpPr/>
                <p:nvPr/>
              </p:nvSpPr>
              <p:spPr>
                <a:xfrm>
                  <a:off x="14017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31"/>
                <p:cNvSpPr/>
                <p:nvPr/>
              </p:nvSpPr>
              <p:spPr>
                <a:xfrm>
                  <a:off x="16212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31"/>
                <p:cNvSpPr/>
                <p:nvPr/>
              </p:nvSpPr>
              <p:spPr>
                <a:xfrm>
                  <a:off x="1840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31"/>
                <p:cNvSpPr/>
                <p:nvPr/>
              </p:nvSpPr>
              <p:spPr>
                <a:xfrm>
                  <a:off x="2059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31"/>
                <p:cNvSpPr/>
                <p:nvPr/>
              </p:nvSpPr>
              <p:spPr>
                <a:xfrm>
                  <a:off x="2279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31"/>
                <p:cNvSpPr/>
                <p:nvPr/>
              </p:nvSpPr>
              <p:spPr>
                <a:xfrm>
                  <a:off x="2498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31"/>
                <p:cNvSpPr/>
                <p:nvPr/>
              </p:nvSpPr>
              <p:spPr>
                <a:xfrm>
                  <a:off x="2718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31"/>
                <p:cNvSpPr/>
                <p:nvPr/>
              </p:nvSpPr>
              <p:spPr>
                <a:xfrm>
                  <a:off x="2937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31"/>
                <p:cNvSpPr/>
                <p:nvPr/>
              </p:nvSpPr>
              <p:spPr>
                <a:xfrm>
                  <a:off x="3156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31"/>
                <p:cNvSpPr/>
                <p:nvPr/>
              </p:nvSpPr>
              <p:spPr>
                <a:xfrm>
                  <a:off x="3376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31"/>
                <p:cNvSpPr/>
                <p:nvPr/>
              </p:nvSpPr>
              <p:spPr>
                <a:xfrm>
                  <a:off x="3595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31"/>
                <p:cNvSpPr/>
                <p:nvPr/>
              </p:nvSpPr>
              <p:spPr>
                <a:xfrm>
                  <a:off x="3815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31"/>
                <p:cNvSpPr/>
                <p:nvPr/>
              </p:nvSpPr>
              <p:spPr>
                <a:xfrm>
                  <a:off x="4035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31"/>
                <p:cNvSpPr/>
                <p:nvPr/>
              </p:nvSpPr>
              <p:spPr>
                <a:xfrm>
                  <a:off x="4254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31"/>
                <p:cNvSpPr/>
                <p:nvPr/>
              </p:nvSpPr>
              <p:spPr>
                <a:xfrm>
                  <a:off x="4473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31"/>
                <p:cNvSpPr/>
                <p:nvPr/>
              </p:nvSpPr>
              <p:spPr>
                <a:xfrm>
                  <a:off x="4693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31"/>
                <p:cNvSpPr/>
                <p:nvPr/>
              </p:nvSpPr>
              <p:spPr>
                <a:xfrm>
                  <a:off x="4912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31"/>
                <p:cNvSpPr/>
                <p:nvPr/>
              </p:nvSpPr>
              <p:spPr>
                <a:xfrm>
                  <a:off x="5132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31"/>
                <p:cNvSpPr/>
                <p:nvPr/>
              </p:nvSpPr>
              <p:spPr>
                <a:xfrm>
                  <a:off x="5351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31"/>
                <p:cNvSpPr/>
                <p:nvPr/>
              </p:nvSpPr>
              <p:spPr>
                <a:xfrm>
                  <a:off x="5571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31"/>
                <p:cNvSpPr/>
                <p:nvPr/>
              </p:nvSpPr>
              <p:spPr>
                <a:xfrm>
                  <a:off x="57902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31"/>
                <p:cNvSpPr/>
                <p:nvPr/>
              </p:nvSpPr>
              <p:spPr>
                <a:xfrm>
                  <a:off x="6009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31"/>
                <p:cNvSpPr/>
                <p:nvPr/>
              </p:nvSpPr>
              <p:spPr>
                <a:xfrm>
                  <a:off x="6229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31"/>
                <p:cNvSpPr/>
                <p:nvPr/>
              </p:nvSpPr>
              <p:spPr>
                <a:xfrm>
                  <a:off x="6448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31"/>
                <p:cNvSpPr/>
                <p:nvPr/>
              </p:nvSpPr>
              <p:spPr>
                <a:xfrm>
                  <a:off x="6668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31"/>
                <p:cNvSpPr/>
                <p:nvPr/>
              </p:nvSpPr>
              <p:spPr>
                <a:xfrm>
                  <a:off x="6888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31"/>
                <p:cNvSpPr/>
                <p:nvPr/>
              </p:nvSpPr>
              <p:spPr>
                <a:xfrm>
                  <a:off x="494228" y="5269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31"/>
                <p:cNvSpPr/>
                <p:nvPr/>
              </p:nvSpPr>
              <p:spPr>
                <a:xfrm>
                  <a:off x="494228" y="5050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31"/>
                <p:cNvSpPr/>
                <p:nvPr/>
              </p:nvSpPr>
              <p:spPr>
                <a:xfrm>
                  <a:off x="494228" y="4830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31"/>
                <p:cNvSpPr/>
                <p:nvPr/>
              </p:nvSpPr>
              <p:spPr>
                <a:xfrm>
                  <a:off x="494228" y="4611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31"/>
                <p:cNvSpPr/>
                <p:nvPr/>
              </p:nvSpPr>
              <p:spPr>
                <a:xfrm>
                  <a:off x="494228" y="43915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31"/>
                <p:cNvSpPr/>
                <p:nvPr/>
              </p:nvSpPr>
              <p:spPr>
                <a:xfrm>
                  <a:off x="494228" y="41719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31"/>
                <p:cNvSpPr/>
                <p:nvPr/>
              </p:nvSpPr>
              <p:spPr>
                <a:xfrm>
                  <a:off x="494228" y="39531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31"/>
                <p:cNvSpPr/>
                <p:nvPr/>
              </p:nvSpPr>
              <p:spPr>
                <a:xfrm>
                  <a:off x="494228" y="37335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31"/>
                <p:cNvSpPr/>
                <p:nvPr/>
              </p:nvSpPr>
              <p:spPr>
                <a:xfrm>
                  <a:off x="494228" y="35139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31"/>
                <p:cNvSpPr/>
                <p:nvPr/>
              </p:nvSpPr>
              <p:spPr>
                <a:xfrm>
                  <a:off x="494228" y="3294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31"/>
                <p:cNvSpPr/>
                <p:nvPr/>
              </p:nvSpPr>
              <p:spPr>
                <a:xfrm>
                  <a:off x="494228" y="3074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31"/>
                <p:cNvSpPr/>
                <p:nvPr/>
              </p:nvSpPr>
              <p:spPr>
                <a:xfrm>
                  <a:off x="494228" y="2855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31"/>
                <p:cNvSpPr/>
                <p:nvPr/>
              </p:nvSpPr>
              <p:spPr>
                <a:xfrm>
                  <a:off x="494228" y="2636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31"/>
                <p:cNvSpPr/>
                <p:nvPr/>
              </p:nvSpPr>
              <p:spPr>
                <a:xfrm>
                  <a:off x="494228" y="2416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31"/>
                <p:cNvSpPr/>
                <p:nvPr/>
              </p:nvSpPr>
              <p:spPr>
                <a:xfrm>
                  <a:off x="494228" y="2197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31"/>
                <p:cNvSpPr/>
                <p:nvPr/>
              </p:nvSpPr>
              <p:spPr>
                <a:xfrm>
                  <a:off x="494228" y="1977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31"/>
                <p:cNvSpPr/>
                <p:nvPr/>
              </p:nvSpPr>
              <p:spPr>
                <a:xfrm>
                  <a:off x="494228" y="1758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09" name="Google Shape;1709;p31"/>
            <p:cNvSpPr/>
            <p:nvPr/>
          </p:nvSpPr>
          <p:spPr>
            <a:xfrm>
              <a:off x="325" y="241425"/>
              <a:ext cx="561347" cy="4667224"/>
            </a:xfrm>
            <a:custGeom>
              <a:avLst/>
              <a:gdLst/>
              <a:ahLst/>
              <a:cxnLst/>
              <a:rect l="l" t="t" r="r" b="b"/>
              <a:pathLst>
                <a:path w="6049" h="77813" extrusionOk="0">
                  <a:moveTo>
                    <a:pt x="0" y="0"/>
                  </a:moveTo>
                  <a:lnTo>
                    <a:pt x="0" y="77813"/>
                  </a:lnTo>
                  <a:lnTo>
                    <a:pt x="6049" y="7781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0" name="Google Shape;1710;p31"/>
            <p:cNvGrpSpPr/>
            <p:nvPr/>
          </p:nvGrpSpPr>
          <p:grpSpPr>
            <a:xfrm>
              <a:off x="8776514" y="609404"/>
              <a:ext cx="185853" cy="3917955"/>
              <a:chOff x="10246650" y="5212375"/>
              <a:chExt cx="85900" cy="1810850"/>
            </a:xfrm>
          </p:grpSpPr>
          <p:sp>
            <p:nvSpPr>
              <p:cNvPr id="1711" name="Google Shape;1711;p31"/>
              <p:cNvSpPr/>
              <p:nvPr/>
            </p:nvSpPr>
            <p:spPr>
              <a:xfrm>
                <a:off x="10246650" y="5212375"/>
                <a:ext cx="859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0" extrusionOk="0">
                    <a:moveTo>
                      <a:pt x="1" y="0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46"/>
                    </a:cubicBezTo>
                    <a:lnTo>
                      <a:pt x="3436" y="3435"/>
                    </a:lnTo>
                    <a:cubicBezTo>
                      <a:pt x="3436" y="1520"/>
                      <a:pt x="1885" y="0"/>
                      <a:pt x="1" y="0"/>
                    </a:cubicBezTo>
                    <a:close/>
                  </a:path>
                </a:pathLst>
              </a:custGeom>
              <a:solidFill>
                <a:srgbClr val="EFC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10246650" y="6147025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1"/>
                      <a:pt x="3436" y="11946"/>
                    </a:cubicBezTo>
                    <a:lnTo>
                      <a:pt x="3436" y="3436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EDE3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10246650" y="56683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770"/>
                      <a:pt x="3436" y="11946"/>
                    </a:cubicBezTo>
                    <a:lnTo>
                      <a:pt x="3436" y="3435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10246650" y="66402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16"/>
                    </a:cubicBezTo>
                    <a:lnTo>
                      <a:pt x="3436" y="3405"/>
                    </a:lnTo>
                    <a:cubicBezTo>
                      <a:pt x="3436" y="1520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32"/>
          <p:cNvGrpSpPr/>
          <p:nvPr/>
        </p:nvGrpSpPr>
        <p:grpSpPr>
          <a:xfrm>
            <a:off x="325" y="241425"/>
            <a:ext cx="8962042" cy="4667237"/>
            <a:chOff x="325" y="241425"/>
            <a:chExt cx="8962042" cy="4667237"/>
          </a:xfrm>
        </p:grpSpPr>
        <p:grpSp>
          <p:nvGrpSpPr>
            <p:cNvPr id="1717" name="Google Shape;1717;p32"/>
            <p:cNvGrpSpPr/>
            <p:nvPr/>
          </p:nvGrpSpPr>
          <p:grpSpPr>
            <a:xfrm>
              <a:off x="325" y="241426"/>
              <a:ext cx="8778193" cy="4667235"/>
              <a:chOff x="-32311" y="241426"/>
              <a:chExt cx="8778193" cy="4667235"/>
            </a:xfrm>
          </p:grpSpPr>
          <p:sp>
            <p:nvSpPr>
              <p:cNvPr id="1718" name="Google Shape;1718;p32"/>
              <p:cNvSpPr/>
              <p:nvPr/>
            </p:nvSpPr>
            <p:spPr>
              <a:xfrm>
                <a:off x="-32311" y="241500"/>
                <a:ext cx="8778193" cy="4667162"/>
              </a:xfrm>
              <a:custGeom>
                <a:avLst/>
                <a:gdLst/>
                <a:ahLst/>
                <a:cxnLst/>
                <a:rect l="l" t="t" r="r" b="b"/>
                <a:pathLst>
                  <a:path w="284960" h="189973" extrusionOk="0">
                    <a:moveTo>
                      <a:pt x="0" y="0"/>
                    </a:moveTo>
                    <a:lnTo>
                      <a:pt x="0" y="189972"/>
                    </a:lnTo>
                    <a:lnTo>
                      <a:pt x="284960" y="189972"/>
                    </a:lnTo>
                    <a:lnTo>
                      <a:pt x="2849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32"/>
              <p:cNvGrpSpPr/>
              <p:nvPr/>
            </p:nvGrpSpPr>
            <p:grpSpPr>
              <a:xfrm>
                <a:off x="-32311" y="241426"/>
                <a:ext cx="8769379" cy="4666945"/>
                <a:chOff x="494228" y="1558071"/>
                <a:chExt cx="6583124" cy="3909974"/>
              </a:xfrm>
            </p:grpSpPr>
            <p:sp>
              <p:nvSpPr>
                <p:cNvPr id="1720" name="Google Shape;1720;p32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32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32"/>
                <p:cNvSpPr/>
                <p:nvPr/>
              </p:nvSpPr>
              <p:spPr>
                <a:xfrm>
                  <a:off x="11821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32"/>
                <p:cNvSpPr/>
                <p:nvPr/>
              </p:nvSpPr>
              <p:spPr>
                <a:xfrm>
                  <a:off x="14017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32"/>
                <p:cNvSpPr/>
                <p:nvPr/>
              </p:nvSpPr>
              <p:spPr>
                <a:xfrm>
                  <a:off x="16212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32"/>
                <p:cNvSpPr/>
                <p:nvPr/>
              </p:nvSpPr>
              <p:spPr>
                <a:xfrm>
                  <a:off x="1840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32"/>
                <p:cNvSpPr/>
                <p:nvPr/>
              </p:nvSpPr>
              <p:spPr>
                <a:xfrm>
                  <a:off x="2059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32"/>
                <p:cNvSpPr/>
                <p:nvPr/>
              </p:nvSpPr>
              <p:spPr>
                <a:xfrm>
                  <a:off x="2279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32"/>
                <p:cNvSpPr/>
                <p:nvPr/>
              </p:nvSpPr>
              <p:spPr>
                <a:xfrm>
                  <a:off x="2498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32"/>
                <p:cNvSpPr/>
                <p:nvPr/>
              </p:nvSpPr>
              <p:spPr>
                <a:xfrm>
                  <a:off x="2718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32"/>
                <p:cNvSpPr/>
                <p:nvPr/>
              </p:nvSpPr>
              <p:spPr>
                <a:xfrm>
                  <a:off x="2937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32"/>
                <p:cNvSpPr/>
                <p:nvPr/>
              </p:nvSpPr>
              <p:spPr>
                <a:xfrm>
                  <a:off x="3156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32"/>
                <p:cNvSpPr/>
                <p:nvPr/>
              </p:nvSpPr>
              <p:spPr>
                <a:xfrm>
                  <a:off x="3376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32"/>
                <p:cNvSpPr/>
                <p:nvPr/>
              </p:nvSpPr>
              <p:spPr>
                <a:xfrm>
                  <a:off x="3595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32"/>
                <p:cNvSpPr/>
                <p:nvPr/>
              </p:nvSpPr>
              <p:spPr>
                <a:xfrm>
                  <a:off x="3815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32"/>
                <p:cNvSpPr/>
                <p:nvPr/>
              </p:nvSpPr>
              <p:spPr>
                <a:xfrm>
                  <a:off x="4035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32"/>
                <p:cNvSpPr/>
                <p:nvPr/>
              </p:nvSpPr>
              <p:spPr>
                <a:xfrm>
                  <a:off x="4254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32"/>
                <p:cNvSpPr/>
                <p:nvPr/>
              </p:nvSpPr>
              <p:spPr>
                <a:xfrm>
                  <a:off x="4473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32"/>
                <p:cNvSpPr/>
                <p:nvPr/>
              </p:nvSpPr>
              <p:spPr>
                <a:xfrm>
                  <a:off x="4693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32"/>
                <p:cNvSpPr/>
                <p:nvPr/>
              </p:nvSpPr>
              <p:spPr>
                <a:xfrm>
                  <a:off x="4912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32"/>
                <p:cNvSpPr/>
                <p:nvPr/>
              </p:nvSpPr>
              <p:spPr>
                <a:xfrm>
                  <a:off x="5132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32"/>
                <p:cNvSpPr/>
                <p:nvPr/>
              </p:nvSpPr>
              <p:spPr>
                <a:xfrm>
                  <a:off x="5351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32"/>
                <p:cNvSpPr/>
                <p:nvPr/>
              </p:nvSpPr>
              <p:spPr>
                <a:xfrm>
                  <a:off x="5571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32"/>
                <p:cNvSpPr/>
                <p:nvPr/>
              </p:nvSpPr>
              <p:spPr>
                <a:xfrm>
                  <a:off x="57902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32"/>
                <p:cNvSpPr/>
                <p:nvPr/>
              </p:nvSpPr>
              <p:spPr>
                <a:xfrm>
                  <a:off x="6009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32"/>
                <p:cNvSpPr/>
                <p:nvPr/>
              </p:nvSpPr>
              <p:spPr>
                <a:xfrm>
                  <a:off x="6229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2"/>
                <p:cNvSpPr/>
                <p:nvPr/>
              </p:nvSpPr>
              <p:spPr>
                <a:xfrm>
                  <a:off x="6448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2"/>
                <p:cNvSpPr/>
                <p:nvPr/>
              </p:nvSpPr>
              <p:spPr>
                <a:xfrm>
                  <a:off x="6668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2"/>
                <p:cNvSpPr/>
                <p:nvPr/>
              </p:nvSpPr>
              <p:spPr>
                <a:xfrm>
                  <a:off x="6888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2"/>
                <p:cNvSpPr/>
                <p:nvPr/>
              </p:nvSpPr>
              <p:spPr>
                <a:xfrm>
                  <a:off x="494228" y="5269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2"/>
                <p:cNvSpPr/>
                <p:nvPr/>
              </p:nvSpPr>
              <p:spPr>
                <a:xfrm>
                  <a:off x="494228" y="5050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2"/>
                <p:cNvSpPr/>
                <p:nvPr/>
              </p:nvSpPr>
              <p:spPr>
                <a:xfrm>
                  <a:off x="494228" y="4830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2"/>
                <p:cNvSpPr/>
                <p:nvPr/>
              </p:nvSpPr>
              <p:spPr>
                <a:xfrm>
                  <a:off x="494228" y="4611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2"/>
                <p:cNvSpPr/>
                <p:nvPr/>
              </p:nvSpPr>
              <p:spPr>
                <a:xfrm>
                  <a:off x="494228" y="43915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2"/>
                <p:cNvSpPr/>
                <p:nvPr/>
              </p:nvSpPr>
              <p:spPr>
                <a:xfrm>
                  <a:off x="494228" y="41719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2"/>
                <p:cNvSpPr/>
                <p:nvPr/>
              </p:nvSpPr>
              <p:spPr>
                <a:xfrm>
                  <a:off x="494228" y="39531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2"/>
                <p:cNvSpPr/>
                <p:nvPr/>
              </p:nvSpPr>
              <p:spPr>
                <a:xfrm>
                  <a:off x="494228" y="37335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2"/>
                <p:cNvSpPr/>
                <p:nvPr/>
              </p:nvSpPr>
              <p:spPr>
                <a:xfrm>
                  <a:off x="494228" y="35139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2"/>
                <p:cNvSpPr/>
                <p:nvPr/>
              </p:nvSpPr>
              <p:spPr>
                <a:xfrm>
                  <a:off x="494228" y="3294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2"/>
                <p:cNvSpPr/>
                <p:nvPr/>
              </p:nvSpPr>
              <p:spPr>
                <a:xfrm>
                  <a:off x="494228" y="3074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2"/>
                <p:cNvSpPr/>
                <p:nvPr/>
              </p:nvSpPr>
              <p:spPr>
                <a:xfrm>
                  <a:off x="494228" y="2855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2"/>
                <p:cNvSpPr/>
                <p:nvPr/>
              </p:nvSpPr>
              <p:spPr>
                <a:xfrm>
                  <a:off x="494228" y="2636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2"/>
                <p:cNvSpPr/>
                <p:nvPr/>
              </p:nvSpPr>
              <p:spPr>
                <a:xfrm>
                  <a:off x="494228" y="2416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2"/>
                <p:cNvSpPr/>
                <p:nvPr/>
              </p:nvSpPr>
              <p:spPr>
                <a:xfrm>
                  <a:off x="494228" y="2197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2"/>
                <p:cNvSpPr/>
                <p:nvPr/>
              </p:nvSpPr>
              <p:spPr>
                <a:xfrm>
                  <a:off x="494228" y="1977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2"/>
                <p:cNvSpPr/>
                <p:nvPr/>
              </p:nvSpPr>
              <p:spPr>
                <a:xfrm>
                  <a:off x="494228" y="1758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66" name="Google Shape;1766;p32"/>
            <p:cNvSpPr/>
            <p:nvPr/>
          </p:nvSpPr>
          <p:spPr>
            <a:xfrm>
              <a:off x="325" y="241425"/>
              <a:ext cx="561347" cy="4667224"/>
            </a:xfrm>
            <a:custGeom>
              <a:avLst/>
              <a:gdLst/>
              <a:ahLst/>
              <a:cxnLst/>
              <a:rect l="l" t="t" r="r" b="b"/>
              <a:pathLst>
                <a:path w="6049" h="77813" extrusionOk="0">
                  <a:moveTo>
                    <a:pt x="0" y="0"/>
                  </a:moveTo>
                  <a:lnTo>
                    <a:pt x="0" y="77813"/>
                  </a:lnTo>
                  <a:lnTo>
                    <a:pt x="6049" y="7781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7" name="Google Shape;1767;p32"/>
            <p:cNvGrpSpPr/>
            <p:nvPr/>
          </p:nvGrpSpPr>
          <p:grpSpPr>
            <a:xfrm>
              <a:off x="8776514" y="609404"/>
              <a:ext cx="185853" cy="3917955"/>
              <a:chOff x="10246650" y="5212375"/>
              <a:chExt cx="85900" cy="1810850"/>
            </a:xfrm>
          </p:grpSpPr>
          <p:sp>
            <p:nvSpPr>
              <p:cNvPr id="1768" name="Google Shape;1768;p32"/>
              <p:cNvSpPr/>
              <p:nvPr/>
            </p:nvSpPr>
            <p:spPr>
              <a:xfrm>
                <a:off x="10246650" y="5212375"/>
                <a:ext cx="859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0" extrusionOk="0">
                    <a:moveTo>
                      <a:pt x="1" y="0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46"/>
                    </a:cubicBezTo>
                    <a:lnTo>
                      <a:pt x="3436" y="3435"/>
                    </a:lnTo>
                    <a:cubicBezTo>
                      <a:pt x="3436" y="1520"/>
                      <a:pt x="1885" y="0"/>
                      <a:pt x="1" y="0"/>
                    </a:cubicBezTo>
                    <a:close/>
                  </a:path>
                </a:pathLst>
              </a:custGeom>
              <a:solidFill>
                <a:srgbClr val="EFC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2"/>
              <p:cNvSpPr/>
              <p:nvPr/>
            </p:nvSpPr>
            <p:spPr>
              <a:xfrm>
                <a:off x="10246650" y="6147025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1"/>
                      <a:pt x="3436" y="11946"/>
                    </a:cubicBezTo>
                    <a:lnTo>
                      <a:pt x="3436" y="3436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EDE3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2"/>
              <p:cNvSpPr/>
              <p:nvPr/>
            </p:nvSpPr>
            <p:spPr>
              <a:xfrm>
                <a:off x="10246650" y="56683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770"/>
                      <a:pt x="3436" y="11946"/>
                    </a:cubicBezTo>
                    <a:lnTo>
                      <a:pt x="3436" y="3435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>
                <a:off x="10246650" y="66402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16"/>
                    </a:cubicBezTo>
                    <a:lnTo>
                      <a:pt x="3436" y="3405"/>
                    </a:lnTo>
                    <a:cubicBezTo>
                      <a:pt x="3436" y="1520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2" name="Google Shape;1772;p32"/>
          <p:cNvGrpSpPr/>
          <p:nvPr/>
        </p:nvGrpSpPr>
        <p:grpSpPr>
          <a:xfrm rot="533619">
            <a:off x="6906716" y="4234990"/>
            <a:ext cx="1230689" cy="291805"/>
            <a:chOff x="2978250" y="2572525"/>
            <a:chExt cx="1102350" cy="261375"/>
          </a:xfrm>
        </p:grpSpPr>
        <p:sp>
          <p:nvSpPr>
            <p:cNvPr id="1773" name="Google Shape;1773;p32"/>
            <p:cNvSpPr/>
            <p:nvPr/>
          </p:nvSpPr>
          <p:spPr>
            <a:xfrm>
              <a:off x="2978250" y="2676250"/>
              <a:ext cx="1096525" cy="49500"/>
            </a:xfrm>
            <a:custGeom>
              <a:avLst/>
              <a:gdLst/>
              <a:ahLst/>
              <a:cxnLst/>
              <a:rect l="l" t="t" r="r" b="b"/>
              <a:pathLst>
                <a:path w="43861" h="1980" extrusionOk="0">
                  <a:moveTo>
                    <a:pt x="17701" y="0"/>
                  </a:moveTo>
                  <a:cubicBezTo>
                    <a:pt x="15268" y="0"/>
                    <a:pt x="12835" y="15"/>
                    <a:pt x="10403" y="45"/>
                  </a:cubicBezTo>
                  <a:cubicBezTo>
                    <a:pt x="7334" y="78"/>
                    <a:pt x="4232" y="145"/>
                    <a:pt x="1163" y="212"/>
                  </a:cubicBezTo>
                  <a:cubicBezTo>
                    <a:pt x="730" y="212"/>
                    <a:pt x="296" y="478"/>
                    <a:pt x="129" y="879"/>
                  </a:cubicBezTo>
                  <a:cubicBezTo>
                    <a:pt x="1" y="1232"/>
                    <a:pt x="182" y="1648"/>
                    <a:pt x="583" y="1648"/>
                  </a:cubicBezTo>
                  <a:cubicBezTo>
                    <a:pt x="598" y="1648"/>
                    <a:pt x="614" y="1647"/>
                    <a:pt x="630" y="1646"/>
                  </a:cubicBezTo>
                  <a:cubicBezTo>
                    <a:pt x="6083" y="1496"/>
                    <a:pt x="11554" y="1421"/>
                    <a:pt x="17025" y="1421"/>
                  </a:cubicBezTo>
                  <a:cubicBezTo>
                    <a:pt x="22495" y="1421"/>
                    <a:pt x="27966" y="1496"/>
                    <a:pt x="33420" y="1646"/>
                  </a:cubicBezTo>
                  <a:cubicBezTo>
                    <a:pt x="36522" y="1713"/>
                    <a:pt x="39591" y="1846"/>
                    <a:pt x="42693" y="1980"/>
                  </a:cubicBezTo>
                  <a:cubicBezTo>
                    <a:pt x="43093" y="1980"/>
                    <a:pt x="43560" y="1679"/>
                    <a:pt x="43727" y="1312"/>
                  </a:cubicBezTo>
                  <a:cubicBezTo>
                    <a:pt x="43860" y="912"/>
                    <a:pt x="43660" y="545"/>
                    <a:pt x="43227" y="545"/>
                  </a:cubicBezTo>
                  <a:cubicBezTo>
                    <a:pt x="34743" y="182"/>
                    <a:pt x="26219" y="0"/>
                    <a:pt x="17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896750" y="2572525"/>
              <a:ext cx="183850" cy="261375"/>
            </a:xfrm>
            <a:custGeom>
              <a:avLst/>
              <a:gdLst/>
              <a:ahLst/>
              <a:cxnLst/>
              <a:rect l="l" t="t" r="r" b="b"/>
              <a:pathLst>
                <a:path w="7354" h="10455" extrusionOk="0">
                  <a:moveTo>
                    <a:pt x="1058" y="1"/>
                  </a:moveTo>
                  <a:cubicBezTo>
                    <a:pt x="960" y="1"/>
                    <a:pt x="867" y="9"/>
                    <a:pt x="783" y="24"/>
                  </a:cubicBezTo>
                  <a:cubicBezTo>
                    <a:pt x="449" y="158"/>
                    <a:pt x="349" y="458"/>
                    <a:pt x="616" y="691"/>
                  </a:cubicBezTo>
                  <a:cubicBezTo>
                    <a:pt x="2216" y="2229"/>
                    <a:pt x="3817" y="3826"/>
                    <a:pt x="5390" y="5427"/>
                  </a:cubicBezTo>
                  <a:lnTo>
                    <a:pt x="5390" y="5427"/>
                  </a:lnTo>
                  <a:cubicBezTo>
                    <a:pt x="3879" y="6951"/>
                    <a:pt x="2274" y="8349"/>
                    <a:pt x="516" y="9564"/>
                  </a:cubicBezTo>
                  <a:cubicBezTo>
                    <a:pt x="1" y="9944"/>
                    <a:pt x="938" y="10455"/>
                    <a:pt x="1577" y="10455"/>
                  </a:cubicBezTo>
                  <a:cubicBezTo>
                    <a:pt x="1724" y="10455"/>
                    <a:pt x="1856" y="10428"/>
                    <a:pt x="1950" y="10365"/>
                  </a:cubicBezTo>
                  <a:cubicBezTo>
                    <a:pt x="3818" y="9031"/>
                    <a:pt x="5619" y="7530"/>
                    <a:pt x="7187" y="5862"/>
                  </a:cubicBezTo>
                  <a:cubicBezTo>
                    <a:pt x="7354" y="5695"/>
                    <a:pt x="7187" y="5495"/>
                    <a:pt x="7087" y="5361"/>
                  </a:cubicBezTo>
                  <a:cubicBezTo>
                    <a:pt x="5419" y="3660"/>
                    <a:pt x="3751" y="1959"/>
                    <a:pt x="1983" y="324"/>
                  </a:cubicBezTo>
                  <a:cubicBezTo>
                    <a:pt x="1752" y="93"/>
                    <a:pt x="1383" y="1"/>
                    <a:pt x="10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32"/>
          <p:cNvGrpSpPr/>
          <p:nvPr/>
        </p:nvGrpSpPr>
        <p:grpSpPr>
          <a:xfrm>
            <a:off x="6376688" y="510651"/>
            <a:ext cx="1778400" cy="1414380"/>
            <a:chOff x="6259663" y="743601"/>
            <a:chExt cx="1778400" cy="1414380"/>
          </a:xfrm>
        </p:grpSpPr>
        <p:sp>
          <p:nvSpPr>
            <p:cNvPr id="1776" name="Google Shape;1776;p32"/>
            <p:cNvSpPr/>
            <p:nvPr/>
          </p:nvSpPr>
          <p:spPr>
            <a:xfrm rot="-3419773">
              <a:off x="6933513" y="555683"/>
              <a:ext cx="430700" cy="1840795"/>
            </a:xfrm>
            <a:prstGeom prst="roundRect">
              <a:avLst>
                <a:gd name="adj" fmla="val 16667"/>
              </a:avLst>
            </a:pr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7" name="Google Shape;1777;p32"/>
            <p:cNvGrpSpPr/>
            <p:nvPr/>
          </p:nvGrpSpPr>
          <p:grpSpPr>
            <a:xfrm>
              <a:off x="6280073" y="743601"/>
              <a:ext cx="1755014" cy="1316002"/>
              <a:chOff x="-2995225" y="-137025"/>
              <a:chExt cx="1398975" cy="1049025"/>
            </a:xfrm>
          </p:grpSpPr>
          <p:sp>
            <p:nvSpPr>
              <p:cNvPr id="1778" name="Google Shape;1778;p32"/>
              <p:cNvSpPr/>
              <p:nvPr/>
            </p:nvSpPr>
            <p:spPr>
              <a:xfrm>
                <a:off x="-1889575" y="578000"/>
                <a:ext cx="293325" cy="334000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13360" extrusionOk="0">
                    <a:moveTo>
                      <a:pt x="6953" y="0"/>
                    </a:moveTo>
                    <a:cubicBezTo>
                      <a:pt x="6627" y="0"/>
                      <a:pt x="6305" y="155"/>
                      <a:pt x="6110" y="449"/>
                    </a:cubicBezTo>
                    <a:lnTo>
                      <a:pt x="274" y="9446"/>
                    </a:lnTo>
                    <a:cubicBezTo>
                      <a:pt x="0" y="9932"/>
                      <a:pt x="122" y="10540"/>
                      <a:pt x="578" y="10814"/>
                    </a:cubicBezTo>
                    <a:lnTo>
                      <a:pt x="4255" y="13215"/>
                    </a:lnTo>
                    <a:cubicBezTo>
                      <a:pt x="4418" y="13312"/>
                      <a:pt x="4599" y="13360"/>
                      <a:pt x="4779" y="13360"/>
                    </a:cubicBezTo>
                    <a:cubicBezTo>
                      <a:pt x="5106" y="13360"/>
                      <a:pt x="5427" y="13205"/>
                      <a:pt x="5623" y="12911"/>
                    </a:cubicBezTo>
                    <a:lnTo>
                      <a:pt x="11459" y="3914"/>
                    </a:lnTo>
                    <a:cubicBezTo>
                      <a:pt x="11733" y="3458"/>
                      <a:pt x="11611" y="2850"/>
                      <a:pt x="11155" y="2546"/>
                    </a:cubicBezTo>
                    <a:lnTo>
                      <a:pt x="7477" y="145"/>
                    </a:lnTo>
                    <a:cubicBezTo>
                      <a:pt x="7315" y="47"/>
                      <a:pt x="7134" y="0"/>
                      <a:pt x="6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-2766500" y="300"/>
                <a:ext cx="1121625" cy="889075"/>
              </a:xfrm>
              <a:custGeom>
                <a:avLst/>
                <a:gdLst/>
                <a:ahLst/>
                <a:cxnLst/>
                <a:rect l="l" t="t" r="r" b="b"/>
                <a:pathLst>
                  <a:path w="44865" h="35563" extrusionOk="0">
                    <a:moveTo>
                      <a:pt x="7235" y="0"/>
                    </a:moveTo>
                    <a:lnTo>
                      <a:pt x="0" y="11125"/>
                    </a:lnTo>
                    <a:lnTo>
                      <a:pt x="37630" y="35563"/>
                    </a:lnTo>
                    <a:lnTo>
                      <a:pt x="44864" y="24438"/>
                    </a:lnTo>
                    <a:lnTo>
                      <a:pt x="7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-2995225" y="-137025"/>
                <a:ext cx="455200" cy="445100"/>
              </a:xfrm>
              <a:custGeom>
                <a:avLst/>
                <a:gdLst/>
                <a:ahLst/>
                <a:cxnLst/>
                <a:rect l="l" t="t" r="r" b="b"/>
                <a:pathLst>
                  <a:path w="18208" h="17804" extrusionOk="0">
                    <a:moveTo>
                      <a:pt x="7365" y="1"/>
                    </a:moveTo>
                    <a:cubicBezTo>
                      <a:pt x="6722" y="1"/>
                      <a:pt x="6083" y="323"/>
                      <a:pt x="5715" y="903"/>
                    </a:cubicBezTo>
                    <a:lnTo>
                      <a:pt x="608" y="8715"/>
                    </a:lnTo>
                    <a:cubicBezTo>
                      <a:pt x="0" y="9627"/>
                      <a:pt x="274" y="10843"/>
                      <a:pt x="1186" y="11481"/>
                    </a:cubicBezTo>
                    <a:lnTo>
                      <a:pt x="10943" y="17803"/>
                    </a:lnTo>
                    <a:lnTo>
                      <a:pt x="18207" y="6679"/>
                    </a:lnTo>
                    <a:lnTo>
                      <a:pt x="8420" y="326"/>
                    </a:lnTo>
                    <a:cubicBezTo>
                      <a:pt x="8100" y="105"/>
                      <a:pt x="7732" y="1"/>
                      <a:pt x="7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-2983825" y="-121300"/>
                <a:ext cx="474950" cy="418500"/>
              </a:xfrm>
              <a:custGeom>
                <a:avLst/>
                <a:gdLst/>
                <a:ahLst/>
                <a:cxnLst/>
                <a:rect l="l" t="t" r="r" b="b"/>
                <a:pathLst>
                  <a:path w="18998" h="16740" extrusionOk="0">
                    <a:moveTo>
                      <a:pt x="5471" y="1"/>
                    </a:moveTo>
                    <a:lnTo>
                      <a:pt x="0" y="8390"/>
                    </a:lnTo>
                    <a:lnTo>
                      <a:pt x="12341" y="16414"/>
                    </a:lnTo>
                    <a:cubicBezTo>
                      <a:pt x="12672" y="16635"/>
                      <a:pt x="13043" y="16740"/>
                      <a:pt x="13410" y="16740"/>
                    </a:cubicBezTo>
                    <a:cubicBezTo>
                      <a:pt x="14055" y="16740"/>
                      <a:pt x="14689" y="16418"/>
                      <a:pt x="15076" y="15837"/>
                    </a:cubicBezTo>
                    <a:lnTo>
                      <a:pt x="18390" y="10761"/>
                    </a:lnTo>
                    <a:cubicBezTo>
                      <a:pt x="18998" y="9849"/>
                      <a:pt x="18724" y="8633"/>
                      <a:pt x="17812" y="8025"/>
                    </a:cubicBezTo>
                    <a:lnTo>
                      <a:pt x="5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-1825000" y="611250"/>
                <a:ext cx="2029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11703" extrusionOk="0">
                    <a:moveTo>
                      <a:pt x="7204" y="0"/>
                    </a:moveTo>
                    <a:lnTo>
                      <a:pt x="1" y="11125"/>
                    </a:lnTo>
                    <a:lnTo>
                      <a:pt x="882" y="11702"/>
                    </a:lnTo>
                    <a:lnTo>
                      <a:pt x="8116" y="578"/>
                    </a:lnTo>
                    <a:lnTo>
                      <a:pt x="7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3" name="Google Shape;1783;p32"/>
          <p:cNvGrpSpPr/>
          <p:nvPr/>
        </p:nvGrpSpPr>
        <p:grpSpPr>
          <a:xfrm>
            <a:off x="864408" y="4068868"/>
            <a:ext cx="707853" cy="687003"/>
            <a:chOff x="7786125" y="1578525"/>
            <a:chExt cx="522825" cy="507425"/>
          </a:xfrm>
        </p:grpSpPr>
        <p:sp>
          <p:nvSpPr>
            <p:cNvPr id="1784" name="Google Shape;1784;p32"/>
            <p:cNvSpPr/>
            <p:nvPr/>
          </p:nvSpPr>
          <p:spPr>
            <a:xfrm>
              <a:off x="8042975" y="1796450"/>
              <a:ext cx="265975" cy="289500"/>
            </a:xfrm>
            <a:custGeom>
              <a:avLst/>
              <a:gdLst/>
              <a:ahLst/>
              <a:cxnLst/>
              <a:rect l="l" t="t" r="r" b="b"/>
              <a:pathLst>
                <a:path w="10639" h="11580" extrusionOk="0">
                  <a:moveTo>
                    <a:pt x="7949" y="0"/>
                  </a:moveTo>
                  <a:cubicBezTo>
                    <a:pt x="7873" y="0"/>
                    <a:pt x="7797" y="3"/>
                    <a:pt x="7721" y="9"/>
                  </a:cubicBezTo>
                  <a:cubicBezTo>
                    <a:pt x="6961" y="40"/>
                    <a:pt x="6231" y="435"/>
                    <a:pt x="5715" y="982"/>
                  </a:cubicBezTo>
                  <a:lnTo>
                    <a:pt x="2341" y="4629"/>
                  </a:lnTo>
                  <a:cubicBezTo>
                    <a:pt x="2219" y="4751"/>
                    <a:pt x="2219" y="4964"/>
                    <a:pt x="2341" y="5055"/>
                  </a:cubicBezTo>
                  <a:cubicBezTo>
                    <a:pt x="2381" y="5108"/>
                    <a:pt x="2444" y="5132"/>
                    <a:pt x="2510" y="5132"/>
                  </a:cubicBezTo>
                  <a:cubicBezTo>
                    <a:pt x="2595" y="5132"/>
                    <a:pt x="2685" y="5093"/>
                    <a:pt x="2736" y="5025"/>
                  </a:cubicBezTo>
                  <a:lnTo>
                    <a:pt x="6140" y="1377"/>
                  </a:lnTo>
                  <a:cubicBezTo>
                    <a:pt x="6535" y="921"/>
                    <a:pt x="7113" y="648"/>
                    <a:pt x="7721" y="617"/>
                  </a:cubicBezTo>
                  <a:cubicBezTo>
                    <a:pt x="7764" y="615"/>
                    <a:pt x="7807" y="614"/>
                    <a:pt x="7851" y="614"/>
                  </a:cubicBezTo>
                  <a:cubicBezTo>
                    <a:pt x="8411" y="614"/>
                    <a:pt x="8939" y="797"/>
                    <a:pt x="9362" y="1164"/>
                  </a:cubicBezTo>
                  <a:cubicBezTo>
                    <a:pt x="9818" y="1529"/>
                    <a:pt x="10031" y="2107"/>
                    <a:pt x="10092" y="2684"/>
                  </a:cubicBezTo>
                  <a:cubicBezTo>
                    <a:pt x="10092" y="3262"/>
                    <a:pt x="9879" y="3839"/>
                    <a:pt x="9484" y="4295"/>
                  </a:cubicBezTo>
                  <a:lnTo>
                    <a:pt x="3861" y="10435"/>
                  </a:lnTo>
                  <a:cubicBezTo>
                    <a:pt x="3491" y="10821"/>
                    <a:pt x="2992" y="11022"/>
                    <a:pt x="2507" y="11022"/>
                  </a:cubicBezTo>
                  <a:cubicBezTo>
                    <a:pt x="2113" y="11022"/>
                    <a:pt x="1728" y="10890"/>
                    <a:pt x="1429" y="10617"/>
                  </a:cubicBezTo>
                  <a:cubicBezTo>
                    <a:pt x="730" y="10009"/>
                    <a:pt x="699" y="8946"/>
                    <a:pt x="1338" y="8216"/>
                  </a:cubicBezTo>
                  <a:lnTo>
                    <a:pt x="6323" y="2836"/>
                  </a:lnTo>
                  <a:cubicBezTo>
                    <a:pt x="6505" y="2593"/>
                    <a:pt x="6809" y="2441"/>
                    <a:pt x="7113" y="2441"/>
                  </a:cubicBezTo>
                  <a:cubicBezTo>
                    <a:pt x="7151" y="2437"/>
                    <a:pt x="7189" y="2435"/>
                    <a:pt x="7227" y="2435"/>
                  </a:cubicBezTo>
                  <a:cubicBezTo>
                    <a:pt x="7491" y="2435"/>
                    <a:pt x="7744" y="2528"/>
                    <a:pt x="7903" y="2714"/>
                  </a:cubicBezTo>
                  <a:cubicBezTo>
                    <a:pt x="8146" y="2897"/>
                    <a:pt x="8268" y="3170"/>
                    <a:pt x="8268" y="3474"/>
                  </a:cubicBezTo>
                  <a:cubicBezTo>
                    <a:pt x="8268" y="3778"/>
                    <a:pt x="8146" y="4021"/>
                    <a:pt x="7964" y="4265"/>
                  </a:cubicBezTo>
                  <a:lnTo>
                    <a:pt x="3253" y="9371"/>
                  </a:lnTo>
                  <a:cubicBezTo>
                    <a:pt x="3131" y="9462"/>
                    <a:pt x="3131" y="9675"/>
                    <a:pt x="3253" y="9766"/>
                  </a:cubicBezTo>
                  <a:cubicBezTo>
                    <a:pt x="3293" y="9820"/>
                    <a:pt x="3356" y="9844"/>
                    <a:pt x="3422" y="9844"/>
                  </a:cubicBezTo>
                  <a:cubicBezTo>
                    <a:pt x="3507" y="9844"/>
                    <a:pt x="3597" y="9804"/>
                    <a:pt x="3648" y="9736"/>
                  </a:cubicBezTo>
                  <a:lnTo>
                    <a:pt x="8359" y="4629"/>
                  </a:lnTo>
                  <a:cubicBezTo>
                    <a:pt x="8663" y="4295"/>
                    <a:pt x="8876" y="3870"/>
                    <a:pt x="8815" y="3444"/>
                  </a:cubicBezTo>
                  <a:cubicBezTo>
                    <a:pt x="8815" y="2988"/>
                    <a:pt x="8633" y="2563"/>
                    <a:pt x="8298" y="2289"/>
                  </a:cubicBezTo>
                  <a:cubicBezTo>
                    <a:pt x="7992" y="2011"/>
                    <a:pt x="7609" y="1860"/>
                    <a:pt x="7197" y="1860"/>
                  </a:cubicBezTo>
                  <a:cubicBezTo>
                    <a:pt x="7159" y="1860"/>
                    <a:pt x="7121" y="1861"/>
                    <a:pt x="7082" y="1863"/>
                  </a:cubicBezTo>
                  <a:cubicBezTo>
                    <a:pt x="6627" y="1924"/>
                    <a:pt x="6201" y="2107"/>
                    <a:pt x="5867" y="2441"/>
                  </a:cubicBezTo>
                  <a:lnTo>
                    <a:pt x="882" y="7821"/>
                  </a:lnTo>
                  <a:cubicBezTo>
                    <a:pt x="0" y="8794"/>
                    <a:pt x="61" y="10222"/>
                    <a:pt x="973" y="11043"/>
                  </a:cubicBezTo>
                  <a:cubicBezTo>
                    <a:pt x="1382" y="11405"/>
                    <a:pt x="1905" y="11579"/>
                    <a:pt x="2436" y="11579"/>
                  </a:cubicBezTo>
                  <a:cubicBezTo>
                    <a:pt x="2932" y="11579"/>
                    <a:pt x="3435" y="11427"/>
                    <a:pt x="3861" y="11134"/>
                  </a:cubicBezTo>
                  <a:cubicBezTo>
                    <a:pt x="4013" y="11043"/>
                    <a:pt x="4104" y="10921"/>
                    <a:pt x="4225" y="10800"/>
                  </a:cubicBezTo>
                  <a:lnTo>
                    <a:pt x="9848" y="4690"/>
                  </a:lnTo>
                  <a:cubicBezTo>
                    <a:pt x="10396" y="4113"/>
                    <a:pt x="10639" y="3383"/>
                    <a:pt x="10639" y="2623"/>
                  </a:cubicBezTo>
                  <a:cubicBezTo>
                    <a:pt x="10608" y="1863"/>
                    <a:pt x="10304" y="1195"/>
                    <a:pt x="9727" y="708"/>
                  </a:cubicBezTo>
                  <a:cubicBezTo>
                    <a:pt x="9262" y="244"/>
                    <a:pt x="8625" y="0"/>
                    <a:pt x="7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7786125" y="1578525"/>
              <a:ext cx="321450" cy="226050"/>
            </a:xfrm>
            <a:custGeom>
              <a:avLst/>
              <a:gdLst/>
              <a:ahLst/>
              <a:cxnLst/>
              <a:rect l="l" t="t" r="r" b="b"/>
              <a:pathLst>
                <a:path w="12858" h="9042" extrusionOk="0">
                  <a:moveTo>
                    <a:pt x="2797" y="1"/>
                  </a:moveTo>
                  <a:cubicBezTo>
                    <a:pt x="2593" y="1"/>
                    <a:pt x="2389" y="22"/>
                    <a:pt x="2189" y="64"/>
                  </a:cubicBezTo>
                  <a:cubicBezTo>
                    <a:pt x="1460" y="216"/>
                    <a:pt x="852" y="671"/>
                    <a:pt x="487" y="1310"/>
                  </a:cubicBezTo>
                  <a:cubicBezTo>
                    <a:pt x="92" y="1857"/>
                    <a:pt x="1" y="2617"/>
                    <a:pt x="213" y="3377"/>
                  </a:cubicBezTo>
                  <a:cubicBezTo>
                    <a:pt x="396" y="4106"/>
                    <a:pt x="912" y="4744"/>
                    <a:pt x="1551" y="5140"/>
                  </a:cubicBezTo>
                  <a:lnTo>
                    <a:pt x="5806" y="7754"/>
                  </a:lnTo>
                  <a:cubicBezTo>
                    <a:pt x="5857" y="7774"/>
                    <a:pt x="5907" y="7784"/>
                    <a:pt x="5955" y="7784"/>
                  </a:cubicBezTo>
                  <a:cubicBezTo>
                    <a:pt x="6049" y="7784"/>
                    <a:pt x="6130" y="7743"/>
                    <a:pt x="6171" y="7662"/>
                  </a:cubicBezTo>
                  <a:cubicBezTo>
                    <a:pt x="6262" y="7510"/>
                    <a:pt x="6232" y="7358"/>
                    <a:pt x="6080" y="7298"/>
                  </a:cubicBezTo>
                  <a:lnTo>
                    <a:pt x="1824" y="4714"/>
                  </a:lnTo>
                  <a:cubicBezTo>
                    <a:pt x="1277" y="4349"/>
                    <a:pt x="912" y="3863"/>
                    <a:pt x="760" y="3285"/>
                  </a:cubicBezTo>
                  <a:cubicBezTo>
                    <a:pt x="608" y="2678"/>
                    <a:pt x="669" y="2070"/>
                    <a:pt x="973" y="1583"/>
                  </a:cubicBezTo>
                  <a:cubicBezTo>
                    <a:pt x="1277" y="1097"/>
                    <a:pt x="1763" y="702"/>
                    <a:pt x="2341" y="611"/>
                  </a:cubicBezTo>
                  <a:cubicBezTo>
                    <a:pt x="2516" y="574"/>
                    <a:pt x="2696" y="554"/>
                    <a:pt x="2876" y="554"/>
                  </a:cubicBezTo>
                  <a:cubicBezTo>
                    <a:pt x="3291" y="554"/>
                    <a:pt x="3704" y="660"/>
                    <a:pt x="4043" y="915"/>
                  </a:cubicBezTo>
                  <a:lnTo>
                    <a:pt x="11156" y="5261"/>
                  </a:lnTo>
                  <a:cubicBezTo>
                    <a:pt x="12007" y="5778"/>
                    <a:pt x="12250" y="6842"/>
                    <a:pt x="11794" y="7632"/>
                  </a:cubicBezTo>
                  <a:cubicBezTo>
                    <a:pt x="11502" y="8139"/>
                    <a:pt x="10960" y="8408"/>
                    <a:pt x="10400" y="8408"/>
                  </a:cubicBezTo>
                  <a:cubicBezTo>
                    <a:pt x="10087" y="8408"/>
                    <a:pt x="9768" y="8323"/>
                    <a:pt x="9484" y="8149"/>
                  </a:cubicBezTo>
                  <a:lnTo>
                    <a:pt x="3222" y="4319"/>
                  </a:lnTo>
                  <a:cubicBezTo>
                    <a:pt x="2949" y="4167"/>
                    <a:pt x="2767" y="3893"/>
                    <a:pt x="2675" y="3589"/>
                  </a:cubicBezTo>
                  <a:cubicBezTo>
                    <a:pt x="2615" y="3285"/>
                    <a:pt x="2645" y="2982"/>
                    <a:pt x="2797" y="2769"/>
                  </a:cubicBezTo>
                  <a:cubicBezTo>
                    <a:pt x="2949" y="2495"/>
                    <a:pt x="3192" y="2343"/>
                    <a:pt x="3496" y="2282"/>
                  </a:cubicBezTo>
                  <a:cubicBezTo>
                    <a:pt x="3580" y="2257"/>
                    <a:pt x="3663" y="2246"/>
                    <a:pt x="3746" y="2246"/>
                  </a:cubicBezTo>
                  <a:cubicBezTo>
                    <a:pt x="3963" y="2246"/>
                    <a:pt x="4171" y="2324"/>
                    <a:pt x="4347" y="2434"/>
                  </a:cubicBezTo>
                  <a:lnTo>
                    <a:pt x="10244" y="6021"/>
                  </a:lnTo>
                  <a:cubicBezTo>
                    <a:pt x="10304" y="6057"/>
                    <a:pt x="10364" y="6074"/>
                    <a:pt x="10420" y="6074"/>
                  </a:cubicBezTo>
                  <a:cubicBezTo>
                    <a:pt x="10506" y="6074"/>
                    <a:pt x="10584" y="6034"/>
                    <a:pt x="10639" y="5960"/>
                  </a:cubicBezTo>
                  <a:cubicBezTo>
                    <a:pt x="10700" y="5808"/>
                    <a:pt x="10669" y="5656"/>
                    <a:pt x="10517" y="5565"/>
                  </a:cubicBezTo>
                  <a:lnTo>
                    <a:pt x="4621" y="1978"/>
                  </a:lnTo>
                  <a:cubicBezTo>
                    <a:pt x="4342" y="1793"/>
                    <a:pt x="3975" y="1713"/>
                    <a:pt x="3641" y="1713"/>
                  </a:cubicBezTo>
                  <a:cubicBezTo>
                    <a:pt x="3537" y="1713"/>
                    <a:pt x="3437" y="1721"/>
                    <a:pt x="3344" y="1735"/>
                  </a:cubicBezTo>
                  <a:cubicBezTo>
                    <a:pt x="2888" y="1857"/>
                    <a:pt x="2523" y="2130"/>
                    <a:pt x="2311" y="2495"/>
                  </a:cubicBezTo>
                  <a:cubicBezTo>
                    <a:pt x="2067" y="2890"/>
                    <a:pt x="2037" y="3346"/>
                    <a:pt x="2159" y="3802"/>
                  </a:cubicBezTo>
                  <a:cubicBezTo>
                    <a:pt x="2280" y="4258"/>
                    <a:pt x="2584" y="4623"/>
                    <a:pt x="2949" y="4866"/>
                  </a:cubicBezTo>
                  <a:lnTo>
                    <a:pt x="9210" y="8696"/>
                  </a:lnTo>
                  <a:cubicBezTo>
                    <a:pt x="9604" y="8930"/>
                    <a:pt x="10031" y="9041"/>
                    <a:pt x="10446" y="9041"/>
                  </a:cubicBezTo>
                  <a:cubicBezTo>
                    <a:pt x="11217" y="9041"/>
                    <a:pt x="11946" y="8658"/>
                    <a:pt x="12341" y="7966"/>
                  </a:cubicBezTo>
                  <a:cubicBezTo>
                    <a:pt x="12858" y="7055"/>
                    <a:pt x="12645" y="5869"/>
                    <a:pt x="11885" y="5109"/>
                  </a:cubicBezTo>
                  <a:cubicBezTo>
                    <a:pt x="11764" y="5018"/>
                    <a:pt x="11612" y="4896"/>
                    <a:pt x="11460" y="4805"/>
                  </a:cubicBezTo>
                  <a:lnTo>
                    <a:pt x="4347" y="459"/>
                  </a:lnTo>
                  <a:cubicBezTo>
                    <a:pt x="3883" y="150"/>
                    <a:pt x="3340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32"/>
          <p:cNvGrpSpPr/>
          <p:nvPr/>
        </p:nvGrpSpPr>
        <p:grpSpPr>
          <a:xfrm>
            <a:off x="768593" y="1195131"/>
            <a:ext cx="976720" cy="510765"/>
            <a:chOff x="7994088" y="1735820"/>
            <a:chExt cx="721412" cy="377255"/>
          </a:xfrm>
        </p:grpSpPr>
        <p:sp>
          <p:nvSpPr>
            <p:cNvPr id="1787" name="Google Shape;1787;p32"/>
            <p:cNvSpPr/>
            <p:nvPr/>
          </p:nvSpPr>
          <p:spPr>
            <a:xfrm>
              <a:off x="8558175" y="1776450"/>
              <a:ext cx="157325" cy="336625"/>
            </a:xfrm>
            <a:custGeom>
              <a:avLst/>
              <a:gdLst/>
              <a:ahLst/>
              <a:cxnLst/>
              <a:rect l="l" t="t" r="r" b="b"/>
              <a:pathLst>
                <a:path w="6293" h="13465" extrusionOk="0">
                  <a:moveTo>
                    <a:pt x="2949" y="0"/>
                  </a:moveTo>
                  <a:cubicBezTo>
                    <a:pt x="2848" y="0"/>
                    <a:pt x="2746" y="6"/>
                    <a:pt x="2645" y="19"/>
                  </a:cubicBezTo>
                  <a:cubicBezTo>
                    <a:pt x="1855" y="19"/>
                    <a:pt x="1186" y="384"/>
                    <a:pt x="730" y="992"/>
                  </a:cubicBezTo>
                  <a:cubicBezTo>
                    <a:pt x="213" y="1600"/>
                    <a:pt x="1" y="2359"/>
                    <a:pt x="61" y="3119"/>
                  </a:cubicBezTo>
                  <a:lnTo>
                    <a:pt x="456" y="8074"/>
                  </a:lnTo>
                  <a:cubicBezTo>
                    <a:pt x="456" y="8226"/>
                    <a:pt x="608" y="8317"/>
                    <a:pt x="760" y="8317"/>
                  </a:cubicBezTo>
                  <a:cubicBezTo>
                    <a:pt x="912" y="8317"/>
                    <a:pt x="1004" y="8165"/>
                    <a:pt x="1004" y="8013"/>
                  </a:cubicBezTo>
                  <a:lnTo>
                    <a:pt x="639" y="3089"/>
                  </a:lnTo>
                  <a:cubicBezTo>
                    <a:pt x="608" y="2481"/>
                    <a:pt x="791" y="1873"/>
                    <a:pt x="1156" y="1387"/>
                  </a:cubicBezTo>
                  <a:cubicBezTo>
                    <a:pt x="1551" y="870"/>
                    <a:pt x="2067" y="627"/>
                    <a:pt x="2675" y="536"/>
                  </a:cubicBezTo>
                  <a:cubicBezTo>
                    <a:pt x="2725" y="533"/>
                    <a:pt x="2774" y="532"/>
                    <a:pt x="2824" y="532"/>
                  </a:cubicBezTo>
                  <a:cubicBezTo>
                    <a:pt x="3377" y="532"/>
                    <a:pt x="3896" y="692"/>
                    <a:pt x="4286" y="1083"/>
                  </a:cubicBezTo>
                  <a:cubicBezTo>
                    <a:pt x="4742" y="1448"/>
                    <a:pt x="5016" y="2025"/>
                    <a:pt x="5046" y="2633"/>
                  </a:cubicBezTo>
                  <a:lnTo>
                    <a:pt x="5685" y="10931"/>
                  </a:lnTo>
                  <a:cubicBezTo>
                    <a:pt x="5776" y="11873"/>
                    <a:pt x="5077" y="12755"/>
                    <a:pt x="4165" y="12816"/>
                  </a:cubicBezTo>
                  <a:cubicBezTo>
                    <a:pt x="4126" y="12818"/>
                    <a:pt x="4088" y="12819"/>
                    <a:pt x="4050" y="12819"/>
                  </a:cubicBezTo>
                  <a:cubicBezTo>
                    <a:pt x="3188" y="12819"/>
                    <a:pt x="2460" y="12167"/>
                    <a:pt x="2402" y="11235"/>
                  </a:cubicBezTo>
                  <a:lnTo>
                    <a:pt x="1824" y="3879"/>
                  </a:lnTo>
                  <a:cubicBezTo>
                    <a:pt x="1764" y="3575"/>
                    <a:pt x="1885" y="3271"/>
                    <a:pt x="2098" y="3059"/>
                  </a:cubicBezTo>
                  <a:cubicBezTo>
                    <a:pt x="2280" y="2815"/>
                    <a:pt x="2554" y="2663"/>
                    <a:pt x="2858" y="2633"/>
                  </a:cubicBezTo>
                  <a:cubicBezTo>
                    <a:pt x="2889" y="2630"/>
                    <a:pt x="2920" y="2628"/>
                    <a:pt x="2950" y="2628"/>
                  </a:cubicBezTo>
                  <a:cubicBezTo>
                    <a:pt x="3212" y="2628"/>
                    <a:pt x="3430" y="2743"/>
                    <a:pt x="3648" y="2907"/>
                  </a:cubicBezTo>
                  <a:cubicBezTo>
                    <a:pt x="3861" y="3089"/>
                    <a:pt x="3982" y="3363"/>
                    <a:pt x="4013" y="3697"/>
                  </a:cubicBezTo>
                  <a:lnTo>
                    <a:pt x="4560" y="10597"/>
                  </a:lnTo>
                  <a:cubicBezTo>
                    <a:pt x="4560" y="10779"/>
                    <a:pt x="4712" y="10870"/>
                    <a:pt x="4864" y="10870"/>
                  </a:cubicBezTo>
                  <a:cubicBezTo>
                    <a:pt x="5016" y="10870"/>
                    <a:pt x="5137" y="10718"/>
                    <a:pt x="5137" y="10566"/>
                  </a:cubicBezTo>
                  <a:lnTo>
                    <a:pt x="4590" y="3666"/>
                  </a:lnTo>
                  <a:cubicBezTo>
                    <a:pt x="4560" y="3211"/>
                    <a:pt x="4378" y="2785"/>
                    <a:pt x="4013" y="2481"/>
                  </a:cubicBezTo>
                  <a:cubicBezTo>
                    <a:pt x="3712" y="2207"/>
                    <a:pt x="3336" y="2081"/>
                    <a:pt x="2931" y="2081"/>
                  </a:cubicBezTo>
                  <a:cubicBezTo>
                    <a:pt x="2887" y="2081"/>
                    <a:pt x="2842" y="2083"/>
                    <a:pt x="2797" y="2086"/>
                  </a:cubicBezTo>
                  <a:cubicBezTo>
                    <a:pt x="2341" y="2147"/>
                    <a:pt x="1976" y="2359"/>
                    <a:pt x="1672" y="2694"/>
                  </a:cubicBezTo>
                  <a:cubicBezTo>
                    <a:pt x="1368" y="3059"/>
                    <a:pt x="1247" y="3514"/>
                    <a:pt x="1277" y="4001"/>
                  </a:cubicBezTo>
                  <a:lnTo>
                    <a:pt x="1855" y="11326"/>
                  </a:lnTo>
                  <a:cubicBezTo>
                    <a:pt x="1969" y="12557"/>
                    <a:pt x="2919" y="13464"/>
                    <a:pt x="4045" y="13464"/>
                  </a:cubicBezTo>
                  <a:cubicBezTo>
                    <a:pt x="4115" y="13464"/>
                    <a:pt x="4185" y="13461"/>
                    <a:pt x="4256" y="13454"/>
                  </a:cubicBezTo>
                  <a:cubicBezTo>
                    <a:pt x="5320" y="13332"/>
                    <a:pt x="6140" y="12481"/>
                    <a:pt x="6262" y="11417"/>
                  </a:cubicBezTo>
                  <a:cubicBezTo>
                    <a:pt x="6292" y="11265"/>
                    <a:pt x="6292" y="11053"/>
                    <a:pt x="6262" y="10901"/>
                  </a:cubicBezTo>
                  <a:lnTo>
                    <a:pt x="5624" y="2633"/>
                  </a:lnTo>
                  <a:cubicBezTo>
                    <a:pt x="5533" y="1873"/>
                    <a:pt x="5198" y="1144"/>
                    <a:pt x="4651" y="657"/>
                  </a:cubicBezTo>
                  <a:cubicBezTo>
                    <a:pt x="4180" y="239"/>
                    <a:pt x="3574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7994088" y="1735820"/>
              <a:ext cx="341975" cy="166175"/>
            </a:xfrm>
            <a:custGeom>
              <a:avLst/>
              <a:gdLst/>
              <a:ahLst/>
              <a:cxnLst/>
              <a:rect l="l" t="t" r="r" b="b"/>
              <a:pathLst>
                <a:path w="13679" h="6647" extrusionOk="0">
                  <a:moveTo>
                    <a:pt x="6402" y="0"/>
                  </a:moveTo>
                  <a:cubicBezTo>
                    <a:pt x="6277" y="0"/>
                    <a:pt x="6166" y="68"/>
                    <a:pt x="6141" y="221"/>
                  </a:cubicBezTo>
                  <a:cubicBezTo>
                    <a:pt x="6080" y="373"/>
                    <a:pt x="6201" y="525"/>
                    <a:pt x="6353" y="555"/>
                  </a:cubicBezTo>
                  <a:lnTo>
                    <a:pt x="11186" y="1740"/>
                  </a:lnTo>
                  <a:cubicBezTo>
                    <a:pt x="11794" y="1892"/>
                    <a:pt x="12281" y="2227"/>
                    <a:pt x="12615" y="2743"/>
                  </a:cubicBezTo>
                  <a:cubicBezTo>
                    <a:pt x="12980" y="3260"/>
                    <a:pt x="13071" y="3868"/>
                    <a:pt x="12980" y="4415"/>
                  </a:cubicBezTo>
                  <a:cubicBezTo>
                    <a:pt x="12858" y="4993"/>
                    <a:pt x="12463" y="5479"/>
                    <a:pt x="11977" y="5783"/>
                  </a:cubicBezTo>
                  <a:cubicBezTo>
                    <a:pt x="11608" y="6000"/>
                    <a:pt x="11192" y="6109"/>
                    <a:pt x="10763" y="6109"/>
                  </a:cubicBezTo>
                  <a:cubicBezTo>
                    <a:pt x="10591" y="6109"/>
                    <a:pt x="10418" y="6091"/>
                    <a:pt x="10244" y="6057"/>
                  </a:cubicBezTo>
                  <a:lnTo>
                    <a:pt x="2128" y="4081"/>
                  </a:lnTo>
                  <a:cubicBezTo>
                    <a:pt x="1186" y="3868"/>
                    <a:pt x="609" y="2956"/>
                    <a:pt x="821" y="2044"/>
                  </a:cubicBezTo>
                  <a:cubicBezTo>
                    <a:pt x="976" y="1244"/>
                    <a:pt x="1658" y="751"/>
                    <a:pt x="2437" y="751"/>
                  </a:cubicBezTo>
                  <a:cubicBezTo>
                    <a:pt x="2575" y="751"/>
                    <a:pt x="2716" y="766"/>
                    <a:pt x="2858" y="798"/>
                  </a:cubicBezTo>
                  <a:lnTo>
                    <a:pt x="10001" y="2531"/>
                  </a:lnTo>
                  <a:cubicBezTo>
                    <a:pt x="10305" y="2591"/>
                    <a:pt x="10578" y="2804"/>
                    <a:pt x="10730" y="3017"/>
                  </a:cubicBezTo>
                  <a:cubicBezTo>
                    <a:pt x="10882" y="3291"/>
                    <a:pt x="10943" y="3595"/>
                    <a:pt x="10882" y="3838"/>
                  </a:cubicBezTo>
                  <a:cubicBezTo>
                    <a:pt x="10791" y="4142"/>
                    <a:pt x="10639" y="4385"/>
                    <a:pt x="10396" y="4537"/>
                  </a:cubicBezTo>
                  <a:cubicBezTo>
                    <a:pt x="10209" y="4641"/>
                    <a:pt x="10008" y="4688"/>
                    <a:pt x="9802" y="4688"/>
                  </a:cubicBezTo>
                  <a:cubicBezTo>
                    <a:pt x="9707" y="4688"/>
                    <a:pt x="9611" y="4678"/>
                    <a:pt x="9515" y="4658"/>
                  </a:cubicBezTo>
                  <a:lnTo>
                    <a:pt x="2797" y="3017"/>
                  </a:lnTo>
                  <a:cubicBezTo>
                    <a:pt x="2772" y="3012"/>
                    <a:pt x="2746" y="3009"/>
                    <a:pt x="2722" y="3009"/>
                  </a:cubicBezTo>
                  <a:cubicBezTo>
                    <a:pt x="2597" y="3009"/>
                    <a:pt x="2483" y="3073"/>
                    <a:pt x="2432" y="3199"/>
                  </a:cubicBezTo>
                  <a:cubicBezTo>
                    <a:pt x="2402" y="3351"/>
                    <a:pt x="2524" y="3503"/>
                    <a:pt x="2676" y="3564"/>
                  </a:cubicBezTo>
                  <a:lnTo>
                    <a:pt x="9393" y="5175"/>
                  </a:lnTo>
                  <a:cubicBezTo>
                    <a:pt x="9532" y="5212"/>
                    <a:pt x="9672" y="5230"/>
                    <a:pt x="9809" y="5230"/>
                  </a:cubicBezTo>
                  <a:cubicBezTo>
                    <a:pt x="10122" y="5230"/>
                    <a:pt x="10426" y="5140"/>
                    <a:pt x="10700" y="4993"/>
                  </a:cubicBezTo>
                  <a:cubicBezTo>
                    <a:pt x="11065" y="4780"/>
                    <a:pt x="11338" y="4385"/>
                    <a:pt x="11460" y="3959"/>
                  </a:cubicBezTo>
                  <a:cubicBezTo>
                    <a:pt x="11521" y="3564"/>
                    <a:pt x="11460" y="3078"/>
                    <a:pt x="11217" y="2713"/>
                  </a:cubicBezTo>
                  <a:cubicBezTo>
                    <a:pt x="10943" y="2318"/>
                    <a:pt x="10578" y="2075"/>
                    <a:pt x="10123" y="1953"/>
                  </a:cubicBezTo>
                  <a:lnTo>
                    <a:pt x="2980" y="251"/>
                  </a:lnTo>
                  <a:cubicBezTo>
                    <a:pt x="2783" y="203"/>
                    <a:pt x="2588" y="180"/>
                    <a:pt x="2396" y="180"/>
                  </a:cubicBezTo>
                  <a:cubicBezTo>
                    <a:pt x="1374" y="180"/>
                    <a:pt x="474" y="838"/>
                    <a:pt x="244" y="1862"/>
                  </a:cubicBezTo>
                  <a:cubicBezTo>
                    <a:pt x="1" y="2895"/>
                    <a:pt x="578" y="3959"/>
                    <a:pt x="1521" y="4415"/>
                  </a:cubicBezTo>
                  <a:cubicBezTo>
                    <a:pt x="1673" y="4506"/>
                    <a:pt x="1824" y="4537"/>
                    <a:pt x="2037" y="4567"/>
                  </a:cubicBezTo>
                  <a:lnTo>
                    <a:pt x="10123" y="6543"/>
                  </a:lnTo>
                  <a:cubicBezTo>
                    <a:pt x="10372" y="6613"/>
                    <a:pt x="10621" y="6647"/>
                    <a:pt x="10866" y="6647"/>
                  </a:cubicBezTo>
                  <a:cubicBezTo>
                    <a:pt x="11368" y="6647"/>
                    <a:pt x="11852" y="6505"/>
                    <a:pt x="12281" y="6239"/>
                  </a:cubicBezTo>
                  <a:cubicBezTo>
                    <a:pt x="12919" y="5874"/>
                    <a:pt x="13375" y="5266"/>
                    <a:pt x="13527" y="4537"/>
                  </a:cubicBezTo>
                  <a:cubicBezTo>
                    <a:pt x="13679" y="3898"/>
                    <a:pt x="13527" y="3139"/>
                    <a:pt x="13132" y="2500"/>
                  </a:cubicBezTo>
                  <a:cubicBezTo>
                    <a:pt x="12706" y="1832"/>
                    <a:pt x="12068" y="1376"/>
                    <a:pt x="11308" y="1193"/>
                  </a:cubicBezTo>
                  <a:lnTo>
                    <a:pt x="6475" y="8"/>
                  </a:lnTo>
                  <a:cubicBezTo>
                    <a:pt x="6450" y="3"/>
                    <a:pt x="6426" y="0"/>
                    <a:pt x="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accent1"/>
        </a:solidFill>
        <a:effectLst/>
      </p:bgPr>
    </p:bg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33"/>
          <p:cNvGrpSpPr/>
          <p:nvPr/>
        </p:nvGrpSpPr>
        <p:grpSpPr>
          <a:xfrm>
            <a:off x="325" y="241425"/>
            <a:ext cx="8962042" cy="4667237"/>
            <a:chOff x="325" y="241425"/>
            <a:chExt cx="8962042" cy="4667237"/>
          </a:xfrm>
        </p:grpSpPr>
        <p:grpSp>
          <p:nvGrpSpPr>
            <p:cNvPr id="1791" name="Google Shape;1791;p33"/>
            <p:cNvGrpSpPr/>
            <p:nvPr/>
          </p:nvGrpSpPr>
          <p:grpSpPr>
            <a:xfrm>
              <a:off x="325" y="241426"/>
              <a:ext cx="8778193" cy="4667235"/>
              <a:chOff x="-32311" y="241426"/>
              <a:chExt cx="8778193" cy="4667235"/>
            </a:xfrm>
          </p:grpSpPr>
          <p:sp>
            <p:nvSpPr>
              <p:cNvPr id="1792" name="Google Shape;1792;p33"/>
              <p:cNvSpPr/>
              <p:nvPr/>
            </p:nvSpPr>
            <p:spPr>
              <a:xfrm>
                <a:off x="-32311" y="241500"/>
                <a:ext cx="8778193" cy="4667162"/>
              </a:xfrm>
              <a:custGeom>
                <a:avLst/>
                <a:gdLst/>
                <a:ahLst/>
                <a:cxnLst/>
                <a:rect l="l" t="t" r="r" b="b"/>
                <a:pathLst>
                  <a:path w="284960" h="189973" extrusionOk="0">
                    <a:moveTo>
                      <a:pt x="0" y="0"/>
                    </a:moveTo>
                    <a:lnTo>
                      <a:pt x="0" y="189972"/>
                    </a:lnTo>
                    <a:lnTo>
                      <a:pt x="284960" y="189972"/>
                    </a:lnTo>
                    <a:lnTo>
                      <a:pt x="2849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3" name="Google Shape;1793;p33"/>
              <p:cNvGrpSpPr/>
              <p:nvPr/>
            </p:nvGrpSpPr>
            <p:grpSpPr>
              <a:xfrm>
                <a:off x="-32311" y="241426"/>
                <a:ext cx="8769379" cy="4666945"/>
                <a:chOff x="494228" y="1558071"/>
                <a:chExt cx="6583124" cy="3909974"/>
              </a:xfrm>
            </p:grpSpPr>
            <p:sp>
              <p:nvSpPr>
                <p:cNvPr id="1794" name="Google Shape;1794;p33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33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3"/>
                <p:cNvSpPr/>
                <p:nvPr/>
              </p:nvSpPr>
              <p:spPr>
                <a:xfrm>
                  <a:off x="11821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3"/>
                <p:cNvSpPr/>
                <p:nvPr/>
              </p:nvSpPr>
              <p:spPr>
                <a:xfrm>
                  <a:off x="14017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3"/>
                <p:cNvSpPr/>
                <p:nvPr/>
              </p:nvSpPr>
              <p:spPr>
                <a:xfrm>
                  <a:off x="16212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3"/>
                <p:cNvSpPr/>
                <p:nvPr/>
              </p:nvSpPr>
              <p:spPr>
                <a:xfrm>
                  <a:off x="1840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3"/>
                <p:cNvSpPr/>
                <p:nvPr/>
              </p:nvSpPr>
              <p:spPr>
                <a:xfrm>
                  <a:off x="2059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3"/>
                <p:cNvSpPr/>
                <p:nvPr/>
              </p:nvSpPr>
              <p:spPr>
                <a:xfrm>
                  <a:off x="2279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3"/>
                <p:cNvSpPr/>
                <p:nvPr/>
              </p:nvSpPr>
              <p:spPr>
                <a:xfrm>
                  <a:off x="2498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3"/>
                <p:cNvSpPr/>
                <p:nvPr/>
              </p:nvSpPr>
              <p:spPr>
                <a:xfrm>
                  <a:off x="2718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3"/>
                <p:cNvSpPr/>
                <p:nvPr/>
              </p:nvSpPr>
              <p:spPr>
                <a:xfrm>
                  <a:off x="2937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3"/>
                <p:cNvSpPr/>
                <p:nvPr/>
              </p:nvSpPr>
              <p:spPr>
                <a:xfrm>
                  <a:off x="3156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3"/>
                <p:cNvSpPr/>
                <p:nvPr/>
              </p:nvSpPr>
              <p:spPr>
                <a:xfrm>
                  <a:off x="3376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3"/>
                <p:cNvSpPr/>
                <p:nvPr/>
              </p:nvSpPr>
              <p:spPr>
                <a:xfrm>
                  <a:off x="3595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>
                  <a:off x="3815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3"/>
                <p:cNvSpPr/>
                <p:nvPr/>
              </p:nvSpPr>
              <p:spPr>
                <a:xfrm>
                  <a:off x="4035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3"/>
                <p:cNvSpPr/>
                <p:nvPr/>
              </p:nvSpPr>
              <p:spPr>
                <a:xfrm>
                  <a:off x="4254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3"/>
                <p:cNvSpPr/>
                <p:nvPr/>
              </p:nvSpPr>
              <p:spPr>
                <a:xfrm>
                  <a:off x="4473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3"/>
                <p:cNvSpPr/>
                <p:nvPr/>
              </p:nvSpPr>
              <p:spPr>
                <a:xfrm>
                  <a:off x="4693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3"/>
                <p:cNvSpPr/>
                <p:nvPr/>
              </p:nvSpPr>
              <p:spPr>
                <a:xfrm>
                  <a:off x="4912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3"/>
                <p:cNvSpPr/>
                <p:nvPr/>
              </p:nvSpPr>
              <p:spPr>
                <a:xfrm>
                  <a:off x="5132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3"/>
                <p:cNvSpPr/>
                <p:nvPr/>
              </p:nvSpPr>
              <p:spPr>
                <a:xfrm>
                  <a:off x="5351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3"/>
                <p:cNvSpPr/>
                <p:nvPr/>
              </p:nvSpPr>
              <p:spPr>
                <a:xfrm>
                  <a:off x="5571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3"/>
                <p:cNvSpPr/>
                <p:nvPr/>
              </p:nvSpPr>
              <p:spPr>
                <a:xfrm>
                  <a:off x="57902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3"/>
                <p:cNvSpPr/>
                <p:nvPr/>
              </p:nvSpPr>
              <p:spPr>
                <a:xfrm>
                  <a:off x="6009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3"/>
                <p:cNvSpPr/>
                <p:nvPr/>
              </p:nvSpPr>
              <p:spPr>
                <a:xfrm>
                  <a:off x="6229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3"/>
                <p:cNvSpPr/>
                <p:nvPr/>
              </p:nvSpPr>
              <p:spPr>
                <a:xfrm>
                  <a:off x="6448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3"/>
                <p:cNvSpPr/>
                <p:nvPr/>
              </p:nvSpPr>
              <p:spPr>
                <a:xfrm>
                  <a:off x="6668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3"/>
                <p:cNvSpPr/>
                <p:nvPr/>
              </p:nvSpPr>
              <p:spPr>
                <a:xfrm>
                  <a:off x="6888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3"/>
                <p:cNvSpPr/>
                <p:nvPr/>
              </p:nvSpPr>
              <p:spPr>
                <a:xfrm>
                  <a:off x="494228" y="5269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3"/>
                <p:cNvSpPr/>
                <p:nvPr/>
              </p:nvSpPr>
              <p:spPr>
                <a:xfrm>
                  <a:off x="494228" y="5050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3"/>
                <p:cNvSpPr/>
                <p:nvPr/>
              </p:nvSpPr>
              <p:spPr>
                <a:xfrm>
                  <a:off x="494228" y="4830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3"/>
                <p:cNvSpPr/>
                <p:nvPr/>
              </p:nvSpPr>
              <p:spPr>
                <a:xfrm>
                  <a:off x="494228" y="4611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3"/>
                <p:cNvSpPr/>
                <p:nvPr/>
              </p:nvSpPr>
              <p:spPr>
                <a:xfrm>
                  <a:off x="494228" y="43915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3"/>
                <p:cNvSpPr/>
                <p:nvPr/>
              </p:nvSpPr>
              <p:spPr>
                <a:xfrm>
                  <a:off x="494228" y="41719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3"/>
                <p:cNvSpPr/>
                <p:nvPr/>
              </p:nvSpPr>
              <p:spPr>
                <a:xfrm>
                  <a:off x="494228" y="39531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3"/>
                <p:cNvSpPr/>
                <p:nvPr/>
              </p:nvSpPr>
              <p:spPr>
                <a:xfrm>
                  <a:off x="494228" y="37335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3"/>
                <p:cNvSpPr/>
                <p:nvPr/>
              </p:nvSpPr>
              <p:spPr>
                <a:xfrm>
                  <a:off x="494228" y="35139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3"/>
                <p:cNvSpPr/>
                <p:nvPr/>
              </p:nvSpPr>
              <p:spPr>
                <a:xfrm>
                  <a:off x="494228" y="3294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3"/>
                <p:cNvSpPr/>
                <p:nvPr/>
              </p:nvSpPr>
              <p:spPr>
                <a:xfrm>
                  <a:off x="494228" y="3074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3"/>
                <p:cNvSpPr/>
                <p:nvPr/>
              </p:nvSpPr>
              <p:spPr>
                <a:xfrm>
                  <a:off x="494228" y="2855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3"/>
                <p:cNvSpPr/>
                <p:nvPr/>
              </p:nvSpPr>
              <p:spPr>
                <a:xfrm>
                  <a:off x="494228" y="2636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3"/>
                <p:cNvSpPr/>
                <p:nvPr/>
              </p:nvSpPr>
              <p:spPr>
                <a:xfrm>
                  <a:off x="494228" y="2416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3"/>
                <p:cNvSpPr/>
                <p:nvPr/>
              </p:nvSpPr>
              <p:spPr>
                <a:xfrm>
                  <a:off x="494228" y="2197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3"/>
                <p:cNvSpPr/>
                <p:nvPr/>
              </p:nvSpPr>
              <p:spPr>
                <a:xfrm>
                  <a:off x="494228" y="1977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33"/>
                <p:cNvSpPr/>
                <p:nvPr/>
              </p:nvSpPr>
              <p:spPr>
                <a:xfrm>
                  <a:off x="494228" y="1758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40" name="Google Shape;1840;p33"/>
            <p:cNvSpPr/>
            <p:nvPr/>
          </p:nvSpPr>
          <p:spPr>
            <a:xfrm>
              <a:off x="325" y="241425"/>
              <a:ext cx="561347" cy="4667224"/>
            </a:xfrm>
            <a:custGeom>
              <a:avLst/>
              <a:gdLst/>
              <a:ahLst/>
              <a:cxnLst/>
              <a:rect l="l" t="t" r="r" b="b"/>
              <a:pathLst>
                <a:path w="6049" h="77813" extrusionOk="0">
                  <a:moveTo>
                    <a:pt x="0" y="0"/>
                  </a:moveTo>
                  <a:lnTo>
                    <a:pt x="0" y="77813"/>
                  </a:lnTo>
                  <a:lnTo>
                    <a:pt x="6049" y="7781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1" name="Google Shape;1841;p33"/>
            <p:cNvGrpSpPr/>
            <p:nvPr/>
          </p:nvGrpSpPr>
          <p:grpSpPr>
            <a:xfrm>
              <a:off x="8776514" y="609404"/>
              <a:ext cx="185853" cy="3917955"/>
              <a:chOff x="10246650" y="5212375"/>
              <a:chExt cx="85900" cy="1810850"/>
            </a:xfrm>
          </p:grpSpPr>
          <p:sp>
            <p:nvSpPr>
              <p:cNvPr id="1842" name="Google Shape;1842;p33"/>
              <p:cNvSpPr/>
              <p:nvPr/>
            </p:nvSpPr>
            <p:spPr>
              <a:xfrm>
                <a:off x="10246650" y="5212375"/>
                <a:ext cx="859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0" extrusionOk="0">
                    <a:moveTo>
                      <a:pt x="1" y="0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46"/>
                    </a:cubicBezTo>
                    <a:lnTo>
                      <a:pt x="3436" y="3435"/>
                    </a:lnTo>
                    <a:cubicBezTo>
                      <a:pt x="3436" y="1520"/>
                      <a:pt x="1885" y="0"/>
                      <a:pt x="1" y="0"/>
                    </a:cubicBezTo>
                    <a:close/>
                  </a:path>
                </a:pathLst>
              </a:custGeom>
              <a:solidFill>
                <a:srgbClr val="EFC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3"/>
              <p:cNvSpPr/>
              <p:nvPr/>
            </p:nvSpPr>
            <p:spPr>
              <a:xfrm>
                <a:off x="10246650" y="6147025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1"/>
                      <a:pt x="3436" y="11946"/>
                    </a:cubicBezTo>
                    <a:lnTo>
                      <a:pt x="3436" y="3436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EDE3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3"/>
              <p:cNvSpPr/>
              <p:nvPr/>
            </p:nvSpPr>
            <p:spPr>
              <a:xfrm>
                <a:off x="10246650" y="56683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770"/>
                      <a:pt x="3436" y="11946"/>
                    </a:cubicBezTo>
                    <a:lnTo>
                      <a:pt x="3436" y="3435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3"/>
              <p:cNvSpPr/>
              <p:nvPr/>
            </p:nvSpPr>
            <p:spPr>
              <a:xfrm>
                <a:off x="10246650" y="66402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16"/>
                    </a:cubicBezTo>
                    <a:lnTo>
                      <a:pt x="3436" y="3405"/>
                    </a:lnTo>
                    <a:cubicBezTo>
                      <a:pt x="3436" y="1520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6" name="Google Shape;1846;p33"/>
          <p:cNvGrpSpPr/>
          <p:nvPr/>
        </p:nvGrpSpPr>
        <p:grpSpPr>
          <a:xfrm rot="-771380">
            <a:off x="1201475" y="2571788"/>
            <a:ext cx="748026" cy="712502"/>
            <a:chOff x="2813850" y="1647425"/>
            <a:chExt cx="748050" cy="712525"/>
          </a:xfrm>
        </p:grpSpPr>
        <p:sp>
          <p:nvSpPr>
            <p:cNvPr id="1847" name="Google Shape;1847;p33"/>
            <p:cNvSpPr/>
            <p:nvPr/>
          </p:nvSpPr>
          <p:spPr>
            <a:xfrm>
              <a:off x="2813850" y="1774400"/>
              <a:ext cx="698025" cy="585550"/>
            </a:xfrm>
            <a:custGeom>
              <a:avLst/>
              <a:gdLst/>
              <a:ahLst/>
              <a:cxnLst/>
              <a:rect l="l" t="t" r="r" b="b"/>
              <a:pathLst>
                <a:path w="27921" h="23422" extrusionOk="0">
                  <a:moveTo>
                    <a:pt x="25438" y="1"/>
                  </a:moveTo>
                  <a:cubicBezTo>
                    <a:pt x="25375" y="1"/>
                    <a:pt x="25312" y="9"/>
                    <a:pt x="25252" y="26"/>
                  </a:cubicBezTo>
                  <a:cubicBezTo>
                    <a:pt x="22717" y="260"/>
                    <a:pt x="20282" y="794"/>
                    <a:pt x="17913" y="1728"/>
                  </a:cubicBezTo>
                  <a:cubicBezTo>
                    <a:pt x="15812" y="2528"/>
                    <a:pt x="13910" y="3562"/>
                    <a:pt x="12076" y="4863"/>
                  </a:cubicBezTo>
                  <a:cubicBezTo>
                    <a:pt x="10141" y="6197"/>
                    <a:pt x="8373" y="7699"/>
                    <a:pt x="6805" y="9433"/>
                  </a:cubicBezTo>
                  <a:cubicBezTo>
                    <a:pt x="4537" y="12035"/>
                    <a:pt x="2736" y="14904"/>
                    <a:pt x="1368" y="18073"/>
                  </a:cubicBezTo>
                  <a:cubicBezTo>
                    <a:pt x="801" y="19307"/>
                    <a:pt x="401" y="20574"/>
                    <a:pt x="100" y="21875"/>
                  </a:cubicBezTo>
                  <a:cubicBezTo>
                    <a:pt x="0" y="22242"/>
                    <a:pt x="67" y="22442"/>
                    <a:pt x="367" y="22709"/>
                  </a:cubicBezTo>
                  <a:cubicBezTo>
                    <a:pt x="801" y="23110"/>
                    <a:pt x="1401" y="23310"/>
                    <a:pt x="2035" y="23410"/>
                  </a:cubicBezTo>
                  <a:cubicBezTo>
                    <a:pt x="2058" y="23417"/>
                    <a:pt x="2082" y="23421"/>
                    <a:pt x="2107" y="23421"/>
                  </a:cubicBezTo>
                  <a:cubicBezTo>
                    <a:pt x="2195" y="23421"/>
                    <a:pt x="2299" y="23372"/>
                    <a:pt x="2402" y="23243"/>
                  </a:cubicBezTo>
                  <a:cubicBezTo>
                    <a:pt x="2902" y="22909"/>
                    <a:pt x="3269" y="22542"/>
                    <a:pt x="3470" y="21942"/>
                  </a:cubicBezTo>
                  <a:cubicBezTo>
                    <a:pt x="4070" y="20274"/>
                    <a:pt x="4804" y="18706"/>
                    <a:pt x="5638" y="17139"/>
                  </a:cubicBezTo>
                  <a:cubicBezTo>
                    <a:pt x="7572" y="13569"/>
                    <a:pt x="10008" y="10467"/>
                    <a:pt x="13277" y="7965"/>
                  </a:cubicBezTo>
                  <a:cubicBezTo>
                    <a:pt x="17146" y="5030"/>
                    <a:pt x="21449" y="3028"/>
                    <a:pt x="26353" y="2428"/>
                  </a:cubicBezTo>
                  <a:cubicBezTo>
                    <a:pt x="26653" y="2395"/>
                    <a:pt x="26986" y="2361"/>
                    <a:pt x="27287" y="2261"/>
                  </a:cubicBezTo>
                  <a:cubicBezTo>
                    <a:pt x="27820" y="2094"/>
                    <a:pt x="27920" y="1894"/>
                    <a:pt x="27487" y="1461"/>
                  </a:cubicBezTo>
                  <a:cubicBezTo>
                    <a:pt x="27020" y="1027"/>
                    <a:pt x="26486" y="593"/>
                    <a:pt x="25952" y="193"/>
                  </a:cubicBezTo>
                  <a:cubicBezTo>
                    <a:pt x="25804" y="69"/>
                    <a:pt x="25619" y="1"/>
                    <a:pt x="25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3203300" y="1647425"/>
              <a:ext cx="358600" cy="381350"/>
            </a:xfrm>
            <a:custGeom>
              <a:avLst/>
              <a:gdLst/>
              <a:ahLst/>
              <a:cxnLst/>
              <a:rect l="l" t="t" r="r" b="b"/>
              <a:pathLst>
                <a:path w="14344" h="15254" extrusionOk="0">
                  <a:moveTo>
                    <a:pt x="1108" y="0"/>
                  </a:moveTo>
                  <a:cubicBezTo>
                    <a:pt x="926" y="0"/>
                    <a:pt x="772" y="71"/>
                    <a:pt x="634" y="302"/>
                  </a:cubicBezTo>
                  <a:cubicBezTo>
                    <a:pt x="334" y="702"/>
                    <a:pt x="134" y="1136"/>
                    <a:pt x="34" y="1636"/>
                  </a:cubicBezTo>
                  <a:cubicBezTo>
                    <a:pt x="0" y="2003"/>
                    <a:pt x="34" y="2303"/>
                    <a:pt x="300" y="2637"/>
                  </a:cubicBezTo>
                  <a:cubicBezTo>
                    <a:pt x="567" y="3004"/>
                    <a:pt x="968" y="3204"/>
                    <a:pt x="1401" y="3371"/>
                  </a:cubicBezTo>
                  <a:cubicBezTo>
                    <a:pt x="4170" y="4305"/>
                    <a:pt x="6872" y="5205"/>
                    <a:pt x="9574" y="6139"/>
                  </a:cubicBezTo>
                  <a:cubicBezTo>
                    <a:pt x="10241" y="6340"/>
                    <a:pt x="10875" y="6606"/>
                    <a:pt x="11575" y="6840"/>
                  </a:cubicBezTo>
                  <a:cubicBezTo>
                    <a:pt x="11508" y="7073"/>
                    <a:pt x="11375" y="7207"/>
                    <a:pt x="11141" y="7307"/>
                  </a:cubicBezTo>
                  <a:cubicBezTo>
                    <a:pt x="9207" y="8841"/>
                    <a:pt x="7172" y="10242"/>
                    <a:pt x="5137" y="11643"/>
                  </a:cubicBezTo>
                  <a:cubicBezTo>
                    <a:pt x="4136" y="12344"/>
                    <a:pt x="3736" y="13211"/>
                    <a:pt x="4036" y="14479"/>
                  </a:cubicBezTo>
                  <a:cubicBezTo>
                    <a:pt x="4148" y="14924"/>
                    <a:pt x="4631" y="15253"/>
                    <a:pt x="5117" y="15253"/>
                  </a:cubicBezTo>
                  <a:cubicBezTo>
                    <a:pt x="5213" y="15253"/>
                    <a:pt x="5310" y="15240"/>
                    <a:pt x="5404" y="15213"/>
                  </a:cubicBezTo>
                  <a:cubicBezTo>
                    <a:pt x="5671" y="15179"/>
                    <a:pt x="5871" y="15046"/>
                    <a:pt x="6071" y="14879"/>
                  </a:cubicBezTo>
                  <a:cubicBezTo>
                    <a:pt x="8039" y="13478"/>
                    <a:pt x="9974" y="12010"/>
                    <a:pt x="11809" y="10409"/>
                  </a:cubicBezTo>
                  <a:cubicBezTo>
                    <a:pt x="12409" y="9875"/>
                    <a:pt x="13009" y="9342"/>
                    <a:pt x="13510" y="8708"/>
                  </a:cubicBezTo>
                  <a:cubicBezTo>
                    <a:pt x="13743" y="8408"/>
                    <a:pt x="13910" y="8107"/>
                    <a:pt x="13977" y="7707"/>
                  </a:cubicBezTo>
                  <a:cubicBezTo>
                    <a:pt x="14044" y="7040"/>
                    <a:pt x="14177" y="6440"/>
                    <a:pt x="14210" y="5772"/>
                  </a:cubicBezTo>
                  <a:cubicBezTo>
                    <a:pt x="14344" y="4505"/>
                    <a:pt x="14144" y="4171"/>
                    <a:pt x="12976" y="3671"/>
                  </a:cubicBezTo>
                  <a:cubicBezTo>
                    <a:pt x="12876" y="3638"/>
                    <a:pt x="12809" y="3638"/>
                    <a:pt x="12709" y="3604"/>
                  </a:cubicBezTo>
                  <a:cubicBezTo>
                    <a:pt x="10041" y="2503"/>
                    <a:pt x="7305" y="1603"/>
                    <a:pt x="4503" y="836"/>
                  </a:cubicBezTo>
                  <a:cubicBezTo>
                    <a:pt x="3469" y="535"/>
                    <a:pt x="2402" y="269"/>
                    <a:pt x="1368" y="35"/>
                  </a:cubicBezTo>
                  <a:cubicBezTo>
                    <a:pt x="1275" y="14"/>
                    <a:pt x="1189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" name="Google Shape;1849;p33"/>
          <p:cNvGrpSpPr/>
          <p:nvPr/>
        </p:nvGrpSpPr>
        <p:grpSpPr>
          <a:xfrm rot="973440">
            <a:off x="6778267" y="945602"/>
            <a:ext cx="939048" cy="621890"/>
            <a:chOff x="3553550" y="1647450"/>
            <a:chExt cx="939025" cy="621875"/>
          </a:xfrm>
        </p:grpSpPr>
        <p:sp>
          <p:nvSpPr>
            <p:cNvPr id="1850" name="Google Shape;1850;p33"/>
            <p:cNvSpPr/>
            <p:nvPr/>
          </p:nvSpPr>
          <p:spPr>
            <a:xfrm>
              <a:off x="3553550" y="1647450"/>
              <a:ext cx="939025" cy="621875"/>
            </a:xfrm>
            <a:custGeom>
              <a:avLst/>
              <a:gdLst/>
              <a:ahLst/>
              <a:cxnLst/>
              <a:rect l="l" t="t" r="r" b="b"/>
              <a:pathLst>
                <a:path w="37561" h="24875" extrusionOk="0">
                  <a:moveTo>
                    <a:pt x="32190" y="1"/>
                  </a:moveTo>
                  <a:cubicBezTo>
                    <a:pt x="29955" y="167"/>
                    <a:pt x="27987" y="501"/>
                    <a:pt x="25852" y="1302"/>
                  </a:cubicBezTo>
                  <a:cubicBezTo>
                    <a:pt x="22083" y="2703"/>
                    <a:pt x="18613" y="4537"/>
                    <a:pt x="15378" y="7006"/>
                  </a:cubicBezTo>
                  <a:cubicBezTo>
                    <a:pt x="12576" y="9141"/>
                    <a:pt x="9941" y="11709"/>
                    <a:pt x="7539" y="14278"/>
                  </a:cubicBezTo>
                  <a:cubicBezTo>
                    <a:pt x="5204" y="16713"/>
                    <a:pt x="3236" y="19181"/>
                    <a:pt x="1168" y="21783"/>
                  </a:cubicBezTo>
                  <a:cubicBezTo>
                    <a:pt x="767" y="22217"/>
                    <a:pt x="534" y="22617"/>
                    <a:pt x="200" y="23051"/>
                  </a:cubicBezTo>
                  <a:cubicBezTo>
                    <a:pt x="67" y="23184"/>
                    <a:pt x="0" y="23317"/>
                    <a:pt x="100" y="23484"/>
                  </a:cubicBezTo>
                  <a:cubicBezTo>
                    <a:pt x="434" y="23951"/>
                    <a:pt x="734" y="24351"/>
                    <a:pt x="1234" y="24618"/>
                  </a:cubicBezTo>
                  <a:cubicBezTo>
                    <a:pt x="1404" y="24675"/>
                    <a:pt x="1549" y="24874"/>
                    <a:pt x="1751" y="24874"/>
                  </a:cubicBezTo>
                  <a:cubicBezTo>
                    <a:pt x="1788" y="24874"/>
                    <a:pt x="1827" y="24867"/>
                    <a:pt x="1868" y="24852"/>
                  </a:cubicBezTo>
                  <a:cubicBezTo>
                    <a:pt x="2335" y="24718"/>
                    <a:pt x="2735" y="24685"/>
                    <a:pt x="3102" y="24285"/>
                  </a:cubicBezTo>
                  <a:cubicBezTo>
                    <a:pt x="6238" y="20649"/>
                    <a:pt x="9273" y="16980"/>
                    <a:pt x="12843" y="13644"/>
                  </a:cubicBezTo>
                  <a:cubicBezTo>
                    <a:pt x="16712" y="10041"/>
                    <a:pt x="21015" y="6972"/>
                    <a:pt x="25885" y="4938"/>
                  </a:cubicBezTo>
                  <a:cubicBezTo>
                    <a:pt x="28420" y="3837"/>
                    <a:pt x="30856" y="3270"/>
                    <a:pt x="33624" y="3203"/>
                  </a:cubicBezTo>
                  <a:cubicBezTo>
                    <a:pt x="33675" y="3201"/>
                    <a:pt x="33725" y="3201"/>
                    <a:pt x="33773" y="3201"/>
                  </a:cubicBezTo>
                  <a:cubicBezTo>
                    <a:pt x="34701" y="3201"/>
                    <a:pt x="35120" y="3511"/>
                    <a:pt x="35659" y="4304"/>
                  </a:cubicBezTo>
                  <a:cubicBezTo>
                    <a:pt x="36393" y="5471"/>
                    <a:pt x="36093" y="6138"/>
                    <a:pt x="35259" y="7373"/>
                  </a:cubicBezTo>
                  <a:cubicBezTo>
                    <a:pt x="34325" y="8774"/>
                    <a:pt x="32590" y="10642"/>
                    <a:pt x="31389" y="11943"/>
                  </a:cubicBezTo>
                  <a:cubicBezTo>
                    <a:pt x="29688" y="13777"/>
                    <a:pt x="27920" y="15445"/>
                    <a:pt x="26186" y="17013"/>
                  </a:cubicBezTo>
                  <a:cubicBezTo>
                    <a:pt x="25518" y="17613"/>
                    <a:pt x="25151" y="17880"/>
                    <a:pt x="24551" y="18447"/>
                  </a:cubicBezTo>
                  <a:cubicBezTo>
                    <a:pt x="24384" y="18614"/>
                    <a:pt x="24351" y="18681"/>
                    <a:pt x="24384" y="18948"/>
                  </a:cubicBezTo>
                  <a:cubicBezTo>
                    <a:pt x="24518" y="19515"/>
                    <a:pt x="24651" y="20115"/>
                    <a:pt x="25151" y="20549"/>
                  </a:cubicBezTo>
                  <a:cubicBezTo>
                    <a:pt x="25462" y="20839"/>
                    <a:pt x="25811" y="21051"/>
                    <a:pt x="26191" y="21051"/>
                  </a:cubicBezTo>
                  <a:cubicBezTo>
                    <a:pt x="26423" y="21051"/>
                    <a:pt x="26666" y="20972"/>
                    <a:pt x="26919" y="20782"/>
                  </a:cubicBezTo>
                  <a:cubicBezTo>
                    <a:pt x="28420" y="19615"/>
                    <a:pt x="29688" y="18514"/>
                    <a:pt x="31189" y="17113"/>
                  </a:cubicBezTo>
                  <a:cubicBezTo>
                    <a:pt x="32690" y="15679"/>
                    <a:pt x="34425" y="13811"/>
                    <a:pt x="35659" y="11976"/>
                  </a:cubicBezTo>
                  <a:cubicBezTo>
                    <a:pt x="36593" y="10508"/>
                    <a:pt x="37227" y="8774"/>
                    <a:pt x="37394" y="7139"/>
                  </a:cubicBezTo>
                  <a:cubicBezTo>
                    <a:pt x="37527" y="5838"/>
                    <a:pt x="37560" y="4504"/>
                    <a:pt x="37360" y="3436"/>
                  </a:cubicBezTo>
                  <a:cubicBezTo>
                    <a:pt x="37093" y="2202"/>
                    <a:pt x="36760" y="1001"/>
                    <a:pt x="35726" y="534"/>
                  </a:cubicBezTo>
                  <a:cubicBezTo>
                    <a:pt x="35092" y="268"/>
                    <a:pt x="34391" y="201"/>
                    <a:pt x="33824" y="134"/>
                  </a:cubicBezTo>
                  <a:cubicBezTo>
                    <a:pt x="33224" y="34"/>
                    <a:pt x="32724" y="1"/>
                    <a:pt x="32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4078075" y="1861425"/>
              <a:ext cx="369475" cy="358275"/>
            </a:xfrm>
            <a:custGeom>
              <a:avLst/>
              <a:gdLst/>
              <a:ahLst/>
              <a:cxnLst/>
              <a:rect l="l" t="t" r="r" b="b"/>
              <a:pathLst>
                <a:path w="14779" h="14331" extrusionOk="0">
                  <a:moveTo>
                    <a:pt x="5436" y="0"/>
                  </a:moveTo>
                  <a:cubicBezTo>
                    <a:pt x="5310" y="0"/>
                    <a:pt x="5207" y="96"/>
                    <a:pt x="5104" y="281"/>
                  </a:cubicBezTo>
                  <a:cubicBezTo>
                    <a:pt x="5038" y="348"/>
                    <a:pt x="5038" y="481"/>
                    <a:pt x="5004" y="582"/>
                  </a:cubicBezTo>
                  <a:cubicBezTo>
                    <a:pt x="4170" y="3450"/>
                    <a:pt x="2903" y="6152"/>
                    <a:pt x="1602" y="8821"/>
                  </a:cubicBezTo>
                  <a:cubicBezTo>
                    <a:pt x="1168" y="9788"/>
                    <a:pt x="701" y="10689"/>
                    <a:pt x="234" y="11623"/>
                  </a:cubicBezTo>
                  <a:cubicBezTo>
                    <a:pt x="1" y="12190"/>
                    <a:pt x="101" y="12657"/>
                    <a:pt x="535" y="13124"/>
                  </a:cubicBezTo>
                  <a:cubicBezTo>
                    <a:pt x="768" y="13424"/>
                    <a:pt x="1035" y="13658"/>
                    <a:pt x="1335" y="13858"/>
                  </a:cubicBezTo>
                  <a:cubicBezTo>
                    <a:pt x="1689" y="14211"/>
                    <a:pt x="2094" y="14331"/>
                    <a:pt x="2552" y="14331"/>
                  </a:cubicBezTo>
                  <a:cubicBezTo>
                    <a:pt x="2613" y="14331"/>
                    <a:pt x="2674" y="14329"/>
                    <a:pt x="2736" y="14325"/>
                  </a:cubicBezTo>
                  <a:cubicBezTo>
                    <a:pt x="3337" y="14291"/>
                    <a:pt x="3904" y="14225"/>
                    <a:pt x="4504" y="14091"/>
                  </a:cubicBezTo>
                  <a:cubicBezTo>
                    <a:pt x="7540" y="13457"/>
                    <a:pt x="10575" y="12624"/>
                    <a:pt x="13577" y="11790"/>
                  </a:cubicBezTo>
                  <a:cubicBezTo>
                    <a:pt x="13844" y="11756"/>
                    <a:pt x="14044" y="11656"/>
                    <a:pt x="14244" y="11523"/>
                  </a:cubicBezTo>
                  <a:cubicBezTo>
                    <a:pt x="14711" y="11289"/>
                    <a:pt x="14778" y="11122"/>
                    <a:pt x="14444" y="10689"/>
                  </a:cubicBezTo>
                  <a:cubicBezTo>
                    <a:pt x="14178" y="10322"/>
                    <a:pt x="13844" y="10055"/>
                    <a:pt x="13544" y="9655"/>
                  </a:cubicBezTo>
                  <a:cubicBezTo>
                    <a:pt x="13281" y="9339"/>
                    <a:pt x="12955" y="9189"/>
                    <a:pt x="12568" y="9189"/>
                  </a:cubicBezTo>
                  <a:cubicBezTo>
                    <a:pt x="12464" y="9189"/>
                    <a:pt x="12356" y="9200"/>
                    <a:pt x="12243" y="9221"/>
                  </a:cubicBezTo>
                  <a:cubicBezTo>
                    <a:pt x="11909" y="9254"/>
                    <a:pt x="11542" y="9321"/>
                    <a:pt x="11209" y="9421"/>
                  </a:cubicBezTo>
                  <a:cubicBezTo>
                    <a:pt x="9041" y="10088"/>
                    <a:pt x="6872" y="10689"/>
                    <a:pt x="4704" y="11323"/>
                  </a:cubicBezTo>
                  <a:cubicBezTo>
                    <a:pt x="4531" y="11380"/>
                    <a:pt x="4334" y="11463"/>
                    <a:pt x="4133" y="11463"/>
                  </a:cubicBezTo>
                  <a:cubicBezTo>
                    <a:pt x="4101" y="11463"/>
                    <a:pt x="4069" y="11461"/>
                    <a:pt x="4037" y="11456"/>
                  </a:cubicBezTo>
                  <a:cubicBezTo>
                    <a:pt x="4037" y="11423"/>
                    <a:pt x="4037" y="11389"/>
                    <a:pt x="4004" y="11256"/>
                  </a:cubicBezTo>
                  <a:cubicBezTo>
                    <a:pt x="4170" y="10889"/>
                    <a:pt x="4337" y="10555"/>
                    <a:pt x="4504" y="10222"/>
                  </a:cubicBezTo>
                  <a:cubicBezTo>
                    <a:pt x="5538" y="7987"/>
                    <a:pt x="6572" y="5785"/>
                    <a:pt x="7106" y="3350"/>
                  </a:cubicBezTo>
                  <a:cubicBezTo>
                    <a:pt x="7406" y="1949"/>
                    <a:pt x="7439" y="1949"/>
                    <a:pt x="6439" y="848"/>
                  </a:cubicBezTo>
                  <a:cubicBezTo>
                    <a:pt x="6205" y="615"/>
                    <a:pt x="6005" y="348"/>
                    <a:pt x="5705" y="115"/>
                  </a:cubicBezTo>
                  <a:cubicBezTo>
                    <a:pt x="5602" y="38"/>
                    <a:pt x="5515" y="0"/>
                    <a:pt x="5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3"/>
          <p:cNvGrpSpPr/>
          <p:nvPr/>
        </p:nvGrpSpPr>
        <p:grpSpPr>
          <a:xfrm rot="6921173">
            <a:off x="1261766" y="3046149"/>
            <a:ext cx="476940" cy="2277215"/>
            <a:chOff x="11021750" y="3659550"/>
            <a:chExt cx="326025" cy="1556650"/>
          </a:xfrm>
        </p:grpSpPr>
        <p:sp>
          <p:nvSpPr>
            <p:cNvPr id="1853" name="Google Shape;1853;p33"/>
            <p:cNvSpPr/>
            <p:nvPr/>
          </p:nvSpPr>
          <p:spPr>
            <a:xfrm>
              <a:off x="11062775" y="3783025"/>
              <a:ext cx="285000" cy="1433175"/>
            </a:xfrm>
            <a:custGeom>
              <a:avLst/>
              <a:gdLst/>
              <a:ahLst/>
              <a:cxnLst/>
              <a:rect l="l" t="t" r="r" b="b"/>
              <a:pathLst>
                <a:path w="11400" h="57327" extrusionOk="0">
                  <a:moveTo>
                    <a:pt x="4651" y="33709"/>
                  </a:moveTo>
                  <a:cubicBezTo>
                    <a:pt x="4712" y="40183"/>
                    <a:pt x="4986" y="46627"/>
                    <a:pt x="5442" y="52949"/>
                  </a:cubicBezTo>
                  <a:cubicBezTo>
                    <a:pt x="4682" y="51430"/>
                    <a:pt x="3952" y="49849"/>
                    <a:pt x="3405" y="48208"/>
                  </a:cubicBezTo>
                  <a:cubicBezTo>
                    <a:pt x="2767" y="46232"/>
                    <a:pt x="2280" y="44135"/>
                    <a:pt x="2128" y="42098"/>
                  </a:cubicBezTo>
                  <a:cubicBezTo>
                    <a:pt x="2037" y="41065"/>
                    <a:pt x="2098" y="40092"/>
                    <a:pt x="2280" y="39119"/>
                  </a:cubicBezTo>
                  <a:cubicBezTo>
                    <a:pt x="2463" y="38177"/>
                    <a:pt x="2888" y="37265"/>
                    <a:pt x="3375" y="36353"/>
                  </a:cubicBezTo>
                  <a:cubicBezTo>
                    <a:pt x="3800" y="35563"/>
                    <a:pt x="4287" y="34682"/>
                    <a:pt x="4651" y="33709"/>
                  </a:cubicBezTo>
                  <a:close/>
                  <a:moveTo>
                    <a:pt x="5563" y="0"/>
                  </a:moveTo>
                  <a:cubicBezTo>
                    <a:pt x="4986" y="8997"/>
                    <a:pt x="4651" y="17934"/>
                    <a:pt x="4591" y="26718"/>
                  </a:cubicBezTo>
                  <a:lnTo>
                    <a:pt x="4591" y="29241"/>
                  </a:lnTo>
                  <a:cubicBezTo>
                    <a:pt x="4347" y="29241"/>
                    <a:pt x="4074" y="29454"/>
                    <a:pt x="4074" y="29758"/>
                  </a:cubicBezTo>
                  <a:cubicBezTo>
                    <a:pt x="3952" y="30821"/>
                    <a:pt x="3709" y="31794"/>
                    <a:pt x="3344" y="32706"/>
                  </a:cubicBezTo>
                  <a:cubicBezTo>
                    <a:pt x="2949" y="33618"/>
                    <a:pt x="2402" y="34499"/>
                    <a:pt x="1794" y="35442"/>
                  </a:cubicBezTo>
                  <a:cubicBezTo>
                    <a:pt x="1490" y="35928"/>
                    <a:pt x="1186" y="36445"/>
                    <a:pt x="943" y="36961"/>
                  </a:cubicBezTo>
                  <a:cubicBezTo>
                    <a:pt x="670" y="37508"/>
                    <a:pt x="487" y="38056"/>
                    <a:pt x="335" y="38663"/>
                  </a:cubicBezTo>
                  <a:cubicBezTo>
                    <a:pt x="183" y="39271"/>
                    <a:pt x="122" y="39849"/>
                    <a:pt x="31" y="40457"/>
                  </a:cubicBezTo>
                  <a:cubicBezTo>
                    <a:pt x="1" y="41065"/>
                    <a:pt x="1" y="41673"/>
                    <a:pt x="31" y="42250"/>
                  </a:cubicBezTo>
                  <a:cubicBezTo>
                    <a:pt x="153" y="44560"/>
                    <a:pt x="761" y="46810"/>
                    <a:pt x="1612" y="48937"/>
                  </a:cubicBezTo>
                  <a:cubicBezTo>
                    <a:pt x="2007" y="50001"/>
                    <a:pt x="2554" y="50974"/>
                    <a:pt x="3132" y="51977"/>
                  </a:cubicBezTo>
                  <a:cubicBezTo>
                    <a:pt x="3709" y="52949"/>
                    <a:pt x="4347" y="53861"/>
                    <a:pt x="5138" y="54712"/>
                  </a:cubicBezTo>
                  <a:cubicBezTo>
                    <a:pt x="5213" y="54813"/>
                    <a:pt x="5351" y="54872"/>
                    <a:pt x="5466" y="54872"/>
                  </a:cubicBezTo>
                  <a:cubicBezTo>
                    <a:pt x="5489" y="54872"/>
                    <a:pt x="5512" y="54870"/>
                    <a:pt x="5533" y="54864"/>
                  </a:cubicBezTo>
                  <a:cubicBezTo>
                    <a:pt x="5533" y="55533"/>
                    <a:pt x="5806" y="56141"/>
                    <a:pt x="6262" y="56597"/>
                  </a:cubicBezTo>
                  <a:cubicBezTo>
                    <a:pt x="6718" y="57053"/>
                    <a:pt x="7326" y="57326"/>
                    <a:pt x="8025" y="57326"/>
                  </a:cubicBezTo>
                  <a:cubicBezTo>
                    <a:pt x="9393" y="57326"/>
                    <a:pt x="10487" y="56232"/>
                    <a:pt x="10487" y="54864"/>
                  </a:cubicBezTo>
                  <a:cubicBezTo>
                    <a:pt x="11065" y="45594"/>
                    <a:pt x="11369" y="36384"/>
                    <a:pt x="11369" y="27235"/>
                  </a:cubicBezTo>
                  <a:cubicBezTo>
                    <a:pt x="11399" y="18116"/>
                    <a:pt x="11095" y="9028"/>
                    <a:pt x="10487" y="0"/>
                  </a:cubicBez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11201850" y="3684625"/>
              <a:ext cx="123125" cy="99175"/>
            </a:xfrm>
            <a:custGeom>
              <a:avLst/>
              <a:gdLst/>
              <a:ahLst/>
              <a:cxnLst/>
              <a:rect l="l" t="t" r="r" b="b"/>
              <a:pathLst>
                <a:path w="4925" h="3967" extrusionOk="0">
                  <a:moveTo>
                    <a:pt x="2462" y="0"/>
                  </a:moveTo>
                  <a:cubicBezTo>
                    <a:pt x="2356" y="0"/>
                    <a:pt x="2249" y="46"/>
                    <a:pt x="2189" y="137"/>
                  </a:cubicBezTo>
                  <a:lnTo>
                    <a:pt x="0" y="3967"/>
                  </a:lnTo>
                  <a:lnTo>
                    <a:pt x="4924" y="3967"/>
                  </a:lnTo>
                  <a:lnTo>
                    <a:pt x="2736" y="137"/>
                  </a:lnTo>
                  <a:cubicBezTo>
                    <a:pt x="2675" y="46"/>
                    <a:pt x="2569" y="0"/>
                    <a:pt x="2462" y="0"/>
                  </a:cubicBez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11021750" y="4489650"/>
              <a:ext cx="155050" cy="640925"/>
            </a:xfrm>
            <a:custGeom>
              <a:avLst/>
              <a:gdLst/>
              <a:ahLst/>
              <a:cxnLst/>
              <a:rect l="l" t="t" r="r" b="b"/>
              <a:pathLst>
                <a:path w="6202" h="25637" extrusionOk="0">
                  <a:moveTo>
                    <a:pt x="4624" y="0"/>
                  </a:moveTo>
                  <a:cubicBezTo>
                    <a:pt x="4344" y="0"/>
                    <a:pt x="4102" y="205"/>
                    <a:pt x="4073" y="490"/>
                  </a:cubicBezTo>
                  <a:cubicBezTo>
                    <a:pt x="3952" y="1553"/>
                    <a:pt x="3739" y="2556"/>
                    <a:pt x="3344" y="3468"/>
                  </a:cubicBezTo>
                  <a:cubicBezTo>
                    <a:pt x="2979" y="4411"/>
                    <a:pt x="2402" y="5231"/>
                    <a:pt x="1794" y="6204"/>
                  </a:cubicBezTo>
                  <a:cubicBezTo>
                    <a:pt x="1520" y="6690"/>
                    <a:pt x="1216" y="7177"/>
                    <a:pt x="973" y="7724"/>
                  </a:cubicBezTo>
                  <a:cubicBezTo>
                    <a:pt x="730" y="8240"/>
                    <a:pt x="517" y="8818"/>
                    <a:pt x="365" y="9426"/>
                  </a:cubicBezTo>
                  <a:cubicBezTo>
                    <a:pt x="213" y="10003"/>
                    <a:pt x="122" y="10611"/>
                    <a:pt x="61" y="11219"/>
                  </a:cubicBezTo>
                  <a:cubicBezTo>
                    <a:pt x="0" y="11827"/>
                    <a:pt x="0" y="12435"/>
                    <a:pt x="61" y="12982"/>
                  </a:cubicBezTo>
                  <a:cubicBezTo>
                    <a:pt x="152" y="15353"/>
                    <a:pt x="760" y="17541"/>
                    <a:pt x="1611" y="19669"/>
                  </a:cubicBezTo>
                  <a:cubicBezTo>
                    <a:pt x="2007" y="20733"/>
                    <a:pt x="2554" y="21736"/>
                    <a:pt x="3131" y="22709"/>
                  </a:cubicBezTo>
                  <a:cubicBezTo>
                    <a:pt x="3709" y="23681"/>
                    <a:pt x="4347" y="24593"/>
                    <a:pt x="5137" y="25444"/>
                  </a:cubicBezTo>
                  <a:cubicBezTo>
                    <a:pt x="5249" y="25575"/>
                    <a:pt x="5396" y="25637"/>
                    <a:pt x="5556" y="25637"/>
                  </a:cubicBezTo>
                  <a:cubicBezTo>
                    <a:pt x="5656" y="25637"/>
                    <a:pt x="5761" y="25613"/>
                    <a:pt x="5867" y="25566"/>
                  </a:cubicBezTo>
                  <a:cubicBezTo>
                    <a:pt x="6080" y="25414"/>
                    <a:pt x="6201" y="25080"/>
                    <a:pt x="6049" y="24806"/>
                  </a:cubicBezTo>
                  <a:lnTo>
                    <a:pt x="6049" y="24776"/>
                  </a:lnTo>
                  <a:cubicBezTo>
                    <a:pt x="5016" y="22921"/>
                    <a:pt x="4104" y="20946"/>
                    <a:pt x="3466" y="18970"/>
                  </a:cubicBezTo>
                  <a:cubicBezTo>
                    <a:pt x="2766" y="16994"/>
                    <a:pt x="2311" y="14897"/>
                    <a:pt x="2159" y="12830"/>
                  </a:cubicBezTo>
                  <a:cubicBezTo>
                    <a:pt x="2067" y="11827"/>
                    <a:pt x="2128" y="10824"/>
                    <a:pt x="2311" y="9882"/>
                  </a:cubicBezTo>
                  <a:cubicBezTo>
                    <a:pt x="2554" y="8940"/>
                    <a:pt x="2918" y="8058"/>
                    <a:pt x="3435" y="7116"/>
                  </a:cubicBezTo>
                  <a:cubicBezTo>
                    <a:pt x="3921" y="6204"/>
                    <a:pt x="4499" y="5140"/>
                    <a:pt x="4833" y="3985"/>
                  </a:cubicBezTo>
                  <a:cubicBezTo>
                    <a:pt x="5168" y="2860"/>
                    <a:pt x="5259" y="1645"/>
                    <a:pt x="5168" y="490"/>
                  </a:cubicBezTo>
                  <a:cubicBezTo>
                    <a:pt x="5137" y="216"/>
                    <a:pt x="4955" y="34"/>
                    <a:pt x="4681" y="3"/>
                  </a:cubicBezTo>
                  <a:cubicBezTo>
                    <a:pt x="4662" y="1"/>
                    <a:pt x="4643" y="0"/>
                    <a:pt x="4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11137250" y="3759475"/>
              <a:ext cx="169475" cy="1433175"/>
            </a:xfrm>
            <a:custGeom>
              <a:avLst/>
              <a:gdLst/>
              <a:ahLst/>
              <a:cxnLst/>
              <a:rect l="l" t="t" r="r" b="b"/>
              <a:pathLst>
                <a:path w="6779" h="57327" extrusionOk="0">
                  <a:moveTo>
                    <a:pt x="973" y="0"/>
                  </a:moveTo>
                  <a:cubicBezTo>
                    <a:pt x="365" y="9028"/>
                    <a:pt x="61" y="17933"/>
                    <a:pt x="31" y="26687"/>
                  </a:cubicBezTo>
                  <a:cubicBezTo>
                    <a:pt x="1" y="36232"/>
                    <a:pt x="305" y="45624"/>
                    <a:pt x="973" y="54864"/>
                  </a:cubicBezTo>
                  <a:cubicBezTo>
                    <a:pt x="973" y="55533"/>
                    <a:pt x="1247" y="56141"/>
                    <a:pt x="1703" y="56597"/>
                  </a:cubicBezTo>
                  <a:cubicBezTo>
                    <a:pt x="2159" y="57053"/>
                    <a:pt x="2767" y="57326"/>
                    <a:pt x="3435" y="57326"/>
                  </a:cubicBezTo>
                  <a:cubicBezTo>
                    <a:pt x="4803" y="57326"/>
                    <a:pt x="5928" y="56232"/>
                    <a:pt x="5928" y="54864"/>
                  </a:cubicBezTo>
                  <a:cubicBezTo>
                    <a:pt x="6475" y="45593"/>
                    <a:pt x="6779" y="36384"/>
                    <a:pt x="6779" y="27234"/>
                  </a:cubicBezTo>
                  <a:cubicBezTo>
                    <a:pt x="6779" y="18085"/>
                    <a:pt x="6475" y="8997"/>
                    <a:pt x="5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11161575" y="3659550"/>
              <a:ext cx="123875" cy="99950"/>
            </a:xfrm>
            <a:custGeom>
              <a:avLst/>
              <a:gdLst/>
              <a:ahLst/>
              <a:cxnLst/>
              <a:rect l="l" t="t" r="r" b="b"/>
              <a:pathLst>
                <a:path w="4955" h="3998" extrusionOk="0">
                  <a:moveTo>
                    <a:pt x="2466" y="0"/>
                  </a:moveTo>
                  <a:cubicBezTo>
                    <a:pt x="2364" y="0"/>
                    <a:pt x="2265" y="46"/>
                    <a:pt x="2219" y="137"/>
                  </a:cubicBezTo>
                  <a:lnTo>
                    <a:pt x="0" y="3997"/>
                  </a:lnTo>
                  <a:lnTo>
                    <a:pt x="4955" y="3997"/>
                  </a:lnTo>
                  <a:lnTo>
                    <a:pt x="2736" y="137"/>
                  </a:lnTo>
                  <a:cubicBezTo>
                    <a:pt x="2675" y="46"/>
                    <a:pt x="2569" y="0"/>
                    <a:pt x="2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1137250" y="4426650"/>
              <a:ext cx="169475" cy="766000"/>
            </a:xfrm>
            <a:custGeom>
              <a:avLst/>
              <a:gdLst/>
              <a:ahLst/>
              <a:cxnLst/>
              <a:rect l="l" t="t" r="r" b="b"/>
              <a:pathLst>
                <a:path w="6779" h="30640" extrusionOk="0">
                  <a:moveTo>
                    <a:pt x="31" y="0"/>
                  </a:moveTo>
                  <a:cubicBezTo>
                    <a:pt x="1" y="9545"/>
                    <a:pt x="305" y="18937"/>
                    <a:pt x="973" y="28177"/>
                  </a:cubicBezTo>
                  <a:cubicBezTo>
                    <a:pt x="973" y="28846"/>
                    <a:pt x="1247" y="29454"/>
                    <a:pt x="1703" y="29910"/>
                  </a:cubicBezTo>
                  <a:cubicBezTo>
                    <a:pt x="2159" y="30366"/>
                    <a:pt x="2767" y="30639"/>
                    <a:pt x="3435" y="30639"/>
                  </a:cubicBezTo>
                  <a:cubicBezTo>
                    <a:pt x="4803" y="30639"/>
                    <a:pt x="5928" y="29545"/>
                    <a:pt x="5928" y="28177"/>
                  </a:cubicBezTo>
                  <a:cubicBezTo>
                    <a:pt x="6475" y="18906"/>
                    <a:pt x="6779" y="9697"/>
                    <a:pt x="6779" y="547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11180575" y="4271625"/>
              <a:ext cx="88925" cy="488650"/>
            </a:xfrm>
            <a:custGeom>
              <a:avLst/>
              <a:gdLst/>
              <a:ahLst/>
              <a:cxnLst/>
              <a:rect l="l" t="t" r="r" b="b"/>
              <a:pathLst>
                <a:path w="3557" h="19546" extrusionOk="0">
                  <a:moveTo>
                    <a:pt x="1793" y="1"/>
                  </a:moveTo>
                  <a:cubicBezTo>
                    <a:pt x="790" y="1"/>
                    <a:pt x="0" y="4378"/>
                    <a:pt x="0" y="9788"/>
                  </a:cubicBezTo>
                  <a:cubicBezTo>
                    <a:pt x="0" y="15168"/>
                    <a:pt x="790" y="19545"/>
                    <a:pt x="1793" y="19545"/>
                  </a:cubicBezTo>
                  <a:cubicBezTo>
                    <a:pt x="2766" y="19545"/>
                    <a:pt x="3556" y="15168"/>
                    <a:pt x="3556" y="9788"/>
                  </a:cubicBezTo>
                  <a:cubicBezTo>
                    <a:pt x="3556" y="4378"/>
                    <a:pt x="2766" y="1"/>
                    <a:pt x="17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0" name="Google Shape;1860;p33"/>
          <p:cNvGrpSpPr/>
          <p:nvPr/>
        </p:nvGrpSpPr>
        <p:grpSpPr>
          <a:xfrm>
            <a:off x="7554083" y="2839381"/>
            <a:ext cx="939336" cy="519187"/>
            <a:chOff x="7786125" y="1421100"/>
            <a:chExt cx="693800" cy="383475"/>
          </a:xfrm>
        </p:grpSpPr>
        <p:sp>
          <p:nvSpPr>
            <p:cNvPr id="1861" name="Google Shape;1861;p33"/>
            <p:cNvSpPr/>
            <p:nvPr/>
          </p:nvSpPr>
          <p:spPr>
            <a:xfrm>
              <a:off x="8137950" y="1421100"/>
              <a:ext cx="341975" cy="166175"/>
            </a:xfrm>
            <a:custGeom>
              <a:avLst/>
              <a:gdLst/>
              <a:ahLst/>
              <a:cxnLst/>
              <a:rect l="l" t="t" r="r" b="b"/>
              <a:pathLst>
                <a:path w="13679" h="6647" extrusionOk="0">
                  <a:moveTo>
                    <a:pt x="6402" y="0"/>
                  </a:moveTo>
                  <a:cubicBezTo>
                    <a:pt x="6277" y="0"/>
                    <a:pt x="6166" y="68"/>
                    <a:pt x="6141" y="221"/>
                  </a:cubicBezTo>
                  <a:cubicBezTo>
                    <a:pt x="6080" y="373"/>
                    <a:pt x="6201" y="525"/>
                    <a:pt x="6353" y="555"/>
                  </a:cubicBezTo>
                  <a:lnTo>
                    <a:pt x="11186" y="1740"/>
                  </a:lnTo>
                  <a:cubicBezTo>
                    <a:pt x="11794" y="1892"/>
                    <a:pt x="12281" y="2227"/>
                    <a:pt x="12615" y="2743"/>
                  </a:cubicBezTo>
                  <a:cubicBezTo>
                    <a:pt x="12980" y="3260"/>
                    <a:pt x="13071" y="3868"/>
                    <a:pt x="12980" y="4415"/>
                  </a:cubicBezTo>
                  <a:cubicBezTo>
                    <a:pt x="12858" y="4993"/>
                    <a:pt x="12463" y="5479"/>
                    <a:pt x="11977" y="5783"/>
                  </a:cubicBezTo>
                  <a:cubicBezTo>
                    <a:pt x="11608" y="6000"/>
                    <a:pt x="11192" y="6109"/>
                    <a:pt x="10763" y="6109"/>
                  </a:cubicBezTo>
                  <a:cubicBezTo>
                    <a:pt x="10591" y="6109"/>
                    <a:pt x="10418" y="6091"/>
                    <a:pt x="10244" y="6057"/>
                  </a:cubicBezTo>
                  <a:lnTo>
                    <a:pt x="2128" y="4081"/>
                  </a:lnTo>
                  <a:cubicBezTo>
                    <a:pt x="1186" y="3868"/>
                    <a:pt x="609" y="2956"/>
                    <a:pt x="821" y="2044"/>
                  </a:cubicBezTo>
                  <a:cubicBezTo>
                    <a:pt x="976" y="1244"/>
                    <a:pt x="1658" y="751"/>
                    <a:pt x="2437" y="751"/>
                  </a:cubicBezTo>
                  <a:cubicBezTo>
                    <a:pt x="2575" y="751"/>
                    <a:pt x="2716" y="766"/>
                    <a:pt x="2858" y="798"/>
                  </a:cubicBezTo>
                  <a:lnTo>
                    <a:pt x="10001" y="2531"/>
                  </a:lnTo>
                  <a:cubicBezTo>
                    <a:pt x="10305" y="2591"/>
                    <a:pt x="10578" y="2804"/>
                    <a:pt x="10730" y="3017"/>
                  </a:cubicBezTo>
                  <a:cubicBezTo>
                    <a:pt x="10882" y="3291"/>
                    <a:pt x="10943" y="3595"/>
                    <a:pt x="10882" y="3838"/>
                  </a:cubicBezTo>
                  <a:cubicBezTo>
                    <a:pt x="10791" y="4142"/>
                    <a:pt x="10639" y="4385"/>
                    <a:pt x="10396" y="4537"/>
                  </a:cubicBezTo>
                  <a:cubicBezTo>
                    <a:pt x="10209" y="4641"/>
                    <a:pt x="10008" y="4688"/>
                    <a:pt x="9802" y="4688"/>
                  </a:cubicBezTo>
                  <a:cubicBezTo>
                    <a:pt x="9707" y="4688"/>
                    <a:pt x="9611" y="4678"/>
                    <a:pt x="9515" y="4658"/>
                  </a:cubicBezTo>
                  <a:lnTo>
                    <a:pt x="2797" y="3017"/>
                  </a:lnTo>
                  <a:cubicBezTo>
                    <a:pt x="2772" y="3012"/>
                    <a:pt x="2746" y="3009"/>
                    <a:pt x="2722" y="3009"/>
                  </a:cubicBezTo>
                  <a:cubicBezTo>
                    <a:pt x="2597" y="3009"/>
                    <a:pt x="2483" y="3073"/>
                    <a:pt x="2432" y="3199"/>
                  </a:cubicBezTo>
                  <a:cubicBezTo>
                    <a:pt x="2402" y="3351"/>
                    <a:pt x="2524" y="3503"/>
                    <a:pt x="2676" y="3564"/>
                  </a:cubicBezTo>
                  <a:lnTo>
                    <a:pt x="9393" y="5175"/>
                  </a:lnTo>
                  <a:cubicBezTo>
                    <a:pt x="9532" y="5212"/>
                    <a:pt x="9672" y="5230"/>
                    <a:pt x="9809" y="5230"/>
                  </a:cubicBezTo>
                  <a:cubicBezTo>
                    <a:pt x="10122" y="5230"/>
                    <a:pt x="10426" y="5140"/>
                    <a:pt x="10700" y="4993"/>
                  </a:cubicBezTo>
                  <a:cubicBezTo>
                    <a:pt x="11065" y="4780"/>
                    <a:pt x="11338" y="4385"/>
                    <a:pt x="11460" y="3959"/>
                  </a:cubicBezTo>
                  <a:cubicBezTo>
                    <a:pt x="11521" y="3564"/>
                    <a:pt x="11460" y="3078"/>
                    <a:pt x="11217" y="2713"/>
                  </a:cubicBezTo>
                  <a:cubicBezTo>
                    <a:pt x="10943" y="2318"/>
                    <a:pt x="10578" y="2075"/>
                    <a:pt x="10123" y="1953"/>
                  </a:cubicBezTo>
                  <a:lnTo>
                    <a:pt x="2980" y="251"/>
                  </a:lnTo>
                  <a:cubicBezTo>
                    <a:pt x="2783" y="203"/>
                    <a:pt x="2588" y="180"/>
                    <a:pt x="2396" y="180"/>
                  </a:cubicBezTo>
                  <a:cubicBezTo>
                    <a:pt x="1374" y="180"/>
                    <a:pt x="474" y="838"/>
                    <a:pt x="244" y="1862"/>
                  </a:cubicBezTo>
                  <a:cubicBezTo>
                    <a:pt x="1" y="2895"/>
                    <a:pt x="578" y="3959"/>
                    <a:pt x="1521" y="4415"/>
                  </a:cubicBezTo>
                  <a:cubicBezTo>
                    <a:pt x="1673" y="4506"/>
                    <a:pt x="1824" y="4537"/>
                    <a:pt x="2037" y="4567"/>
                  </a:cubicBezTo>
                  <a:lnTo>
                    <a:pt x="10123" y="6543"/>
                  </a:lnTo>
                  <a:cubicBezTo>
                    <a:pt x="10372" y="6613"/>
                    <a:pt x="10621" y="6647"/>
                    <a:pt x="10866" y="6647"/>
                  </a:cubicBezTo>
                  <a:cubicBezTo>
                    <a:pt x="11368" y="6647"/>
                    <a:pt x="11852" y="6505"/>
                    <a:pt x="12281" y="6239"/>
                  </a:cubicBezTo>
                  <a:cubicBezTo>
                    <a:pt x="12919" y="5874"/>
                    <a:pt x="13375" y="5266"/>
                    <a:pt x="13527" y="4537"/>
                  </a:cubicBezTo>
                  <a:cubicBezTo>
                    <a:pt x="13679" y="3898"/>
                    <a:pt x="13527" y="3139"/>
                    <a:pt x="13132" y="2500"/>
                  </a:cubicBezTo>
                  <a:cubicBezTo>
                    <a:pt x="12706" y="1832"/>
                    <a:pt x="12068" y="1376"/>
                    <a:pt x="11308" y="1193"/>
                  </a:cubicBezTo>
                  <a:lnTo>
                    <a:pt x="6475" y="8"/>
                  </a:lnTo>
                  <a:cubicBezTo>
                    <a:pt x="6450" y="3"/>
                    <a:pt x="6426" y="0"/>
                    <a:pt x="6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7786125" y="1578525"/>
              <a:ext cx="321450" cy="226050"/>
            </a:xfrm>
            <a:custGeom>
              <a:avLst/>
              <a:gdLst/>
              <a:ahLst/>
              <a:cxnLst/>
              <a:rect l="l" t="t" r="r" b="b"/>
              <a:pathLst>
                <a:path w="12858" h="9042" extrusionOk="0">
                  <a:moveTo>
                    <a:pt x="2797" y="1"/>
                  </a:moveTo>
                  <a:cubicBezTo>
                    <a:pt x="2593" y="1"/>
                    <a:pt x="2389" y="22"/>
                    <a:pt x="2189" y="64"/>
                  </a:cubicBezTo>
                  <a:cubicBezTo>
                    <a:pt x="1460" y="216"/>
                    <a:pt x="852" y="671"/>
                    <a:pt x="487" y="1310"/>
                  </a:cubicBezTo>
                  <a:cubicBezTo>
                    <a:pt x="92" y="1857"/>
                    <a:pt x="1" y="2617"/>
                    <a:pt x="213" y="3377"/>
                  </a:cubicBezTo>
                  <a:cubicBezTo>
                    <a:pt x="396" y="4106"/>
                    <a:pt x="912" y="4744"/>
                    <a:pt x="1551" y="5140"/>
                  </a:cubicBezTo>
                  <a:lnTo>
                    <a:pt x="5806" y="7754"/>
                  </a:lnTo>
                  <a:cubicBezTo>
                    <a:pt x="5857" y="7774"/>
                    <a:pt x="5907" y="7784"/>
                    <a:pt x="5955" y="7784"/>
                  </a:cubicBezTo>
                  <a:cubicBezTo>
                    <a:pt x="6049" y="7784"/>
                    <a:pt x="6130" y="7743"/>
                    <a:pt x="6171" y="7662"/>
                  </a:cubicBezTo>
                  <a:cubicBezTo>
                    <a:pt x="6262" y="7510"/>
                    <a:pt x="6232" y="7358"/>
                    <a:pt x="6080" y="7298"/>
                  </a:cubicBezTo>
                  <a:lnTo>
                    <a:pt x="1824" y="4714"/>
                  </a:lnTo>
                  <a:cubicBezTo>
                    <a:pt x="1277" y="4349"/>
                    <a:pt x="912" y="3863"/>
                    <a:pt x="760" y="3285"/>
                  </a:cubicBezTo>
                  <a:cubicBezTo>
                    <a:pt x="608" y="2678"/>
                    <a:pt x="669" y="2070"/>
                    <a:pt x="973" y="1583"/>
                  </a:cubicBezTo>
                  <a:cubicBezTo>
                    <a:pt x="1277" y="1097"/>
                    <a:pt x="1763" y="702"/>
                    <a:pt x="2341" y="611"/>
                  </a:cubicBezTo>
                  <a:cubicBezTo>
                    <a:pt x="2516" y="574"/>
                    <a:pt x="2696" y="554"/>
                    <a:pt x="2876" y="554"/>
                  </a:cubicBezTo>
                  <a:cubicBezTo>
                    <a:pt x="3291" y="554"/>
                    <a:pt x="3704" y="660"/>
                    <a:pt x="4043" y="915"/>
                  </a:cubicBezTo>
                  <a:lnTo>
                    <a:pt x="11156" y="5261"/>
                  </a:lnTo>
                  <a:cubicBezTo>
                    <a:pt x="12007" y="5778"/>
                    <a:pt x="12250" y="6842"/>
                    <a:pt x="11794" y="7632"/>
                  </a:cubicBezTo>
                  <a:cubicBezTo>
                    <a:pt x="11502" y="8139"/>
                    <a:pt x="10960" y="8408"/>
                    <a:pt x="10400" y="8408"/>
                  </a:cubicBezTo>
                  <a:cubicBezTo>
                    <a:pt x="10087" y="8408"/>
                    <a:pt x="9768" y="8323"/>
                    <a:pt x="9484" y="8149"/>
                  </a:cubicBezTo>
                  <a:lnTo>
                    <a:pt x="3222" y="4319"/>
                  </a:lnTo>
                  <a:cubicBezTo>
                    <a:pt x="2949" y="4167"/>
                    <a:pt x="2767" y="3893"/>
                    <a:pt x="2675" y="3589"/>
                  </a:cubicBezTo>
                  <a:cubicBezTo>
                    <a:pt x="2615" y="3285"/>
                    <a:pt x="2645" y="2982"/>
                    <a:pt x="2797" y="2769"/>
                  </a:cubicBezTo>
                  <a:cubicBezTo>
                    <a:pt x="2949" y="2495"/>
                    <a:pt x="3192" y="2343"/>
                    <a:pt x="3496" y="2282"/>
                  </a:cubicBezTo>
                  <a:cubicBezTo>
                    <a:pt x="3580" y="2257"/>
                    <a:pt x="3663" y="2246"/>
                    <a:pt x="3746" y="2246"/>
                  </a:cubicBezTo>
                  <a:cubicBezTo>
                    <a:pt x="3963" y="2246"/>
                    <a:pt x="4171" y="2324"/>
                    <a:pt x="4347" y="2434"/>
                  </a:cubicBezTo>
                  <a:lnTo>
                    <a:pt x="10244" y="6021"/>
                  </a:lnTo>
                  <a:cubicBezTo>
                    <a:pt x="10304" y="6057"/>
                    <a:pt x="10364" y="6074"/>
                    <a:pt x="10420" y="6074"/>
                  </a:cubicBezTo>
                  <a:cubicBezTo>
                    <a:pt x="10506" y="6074"/>
                    <a:pt x="10584" y="6034"/>
                    <a:pt x="10639" y="5960"/>
                  </a:cubicBezTo>
                  <a:cubicBezTo>
                    <a:pt x="10700" y="5808"/>
                    <a:pt x="10669" y="5656"/>
                    <a:pt x="10517" y="5565"/>
                  </a:cubicBezTo>
                  <a:lnTo>
                    <a:pt x="4621" y="1978"/>
                  </a:lnTo>
                  <a:cubicBezTo>
                    <a:pt x="4342" y="1793"/>
                    <a:pt x="3975" y="1713"/>
                    <a:pt x="3641" y="1713"/>
                  </a:cubicBezTo>
                  <a:cubicBezTo>
                    <a:pt x="3537" y="1713"/>
                    <a:pt x="3437" y="1721"/>
                    <a:pt x="3344" y="1735"/>
                  </a:cubicBezTo>
                  <a:cubicBezTo>
                    <a:pt x="2888" y="1857"/>
                    <a:pt x="2523" y="2130"/>
                    <a:pt x="2311" y="2495"/>
                  </a:cubicBezTo>
                  <a:cubicBezTo>
                    <a:pt x="2067" y="2890"/>
                    <a:pt x="2037" y="3346"/>
                    <a:pt x="2159" y="3802"/>
                  </a:cubicBezTo>
                  <a:cubicBezTo>
                    <a:pt x="2280" y="4258"/>
                    <a:pt x="2584" y="4623"/>
                    <a:pt x="2949" y="4866"/>
                  </a:cubicBezTo>
                  <a:lnTo>
                    <a:pt x="9210" y="8696"/>
                  </a:lnTo>
                  <a:cubicBezTo>
                    <a:pt x="9604" y="8930"/>
                    <a:pt x="10031" y="9041"/>
                    <a:pt x="10446" y="9041"/>
                  </a:cubicBezTo>
                  <a:cubicBezTo>
                    <a:pt x="11217" y="9041"/>
                    <a:pt x="11946" y="8658"/>
                    <a:pt x="12341" y="7966"/>
                  </a:cubicBezTo>
                  <a:cubicBezTo>
                    <a:pt x="12858" y="7055"/>
                    <a:pt x="12645" y="5869"/>
                    <a:pt x="11885" y="5109"/>
                  </a:cubicBezTo>
                  <a:cubicBezTo>
                    <a:pt x="11764" y="5018"/>
                    <a:pt x="11612" y="4896"/>
                    <a:pt x="11460" y="4805"/>
                  </a:cubicBezTo>
                  <a:lnTo>
                    <a:pt x="4347" y="459"/>
                  </a:lnTo>
                  <a:cubicBezTo>
                    <a:pt x="3883" y="150"/>
                    <a:pt x="3340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chemeClr val="accent1"/>
        </a:solidFill>
        <a:effectLst/>
      </p:bgPr>
    </p:bg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4" name="Google Shape;1864;p34"/>
          <p:cNvGrpSpPr/>
          <p:nvPr/>
        </p:nvGrpSpPr>
        <p:grpSpPr>
          <a:xfrm>
            <a:off x="325" y="241425"/>
            <a:ext cx="8962042" cy="4667237"/>
            <a:chOff x="325" y="241425"/>
            <a:chExt cx="8962042" cy="4667237"/>
          </a:xfrm>
        </p:grpSpPr>
        <p:grpSp>
          <p:nvGrpSpPr>
            <p:cNvPr id="1865" name="Google Shape;1865;p34"/>
            <p:cNvGrpSpPr/>
            <p:nvPr/>
          </p:nvGrpSpPr>
          <p:grpSpPr>
            <a:xfrm>
              <a:off x="325" y="241426"/>
              <a:ext cx="8778193" cy="4667235"/>
              <a:chOff x="-32311" y="241426"/>
              <a:chExt cx="8778193" cy="4667235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-32311" y="241500"/>
                <a:ext cx="8778193" cy="4667162"/>
              </a:xfrm>
              <a:custGeom>
                <a:avLst/>
                <a:gdLst/>
                <a:ahLst/>
                <a:cxnLst/>
                <a:rect l="l" t="t" r="r" b="b"/>
                <a:pathLst>
                  <a:path w="284960" h="189973" extrusionOk="0">
                    <a:moveTo>
                      <a:pt x="0" y="0"/>
                    </a:moveTo>
                    <a:lnTo>
                      <a:pt x="0" y="189972"/>
                    </a:lnTo>
                    <a:lnTo>
                      <a:pt x="284960" y="189972"/>
                    </a:lnTo>
                    <a:lnTo>
                      <a:pt x="284960" y="0"/>
                    </a:lnTo>
                    <a:close/>
                  </a:path>
                </a:pathLst>
              </a:custGeom>
              <a:solidFill>
                <a:srgbClr val="96C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7" name="Google Shape;1867;p34"/>
              <p:cNvGrpSpPr/>
              <p:nvPr/>
            </p:nvGrpSpPr>
            <p:grpSpPr>
              <a:xfrm>
                <a:off x="-32311" y="241426"/>
                <a:ext cx="8769379" cy="4666945"/>
                <a:chOff x="494228" y="1558071"/>
                <a:chExt cx="6583124" cy="3909974"/>
              </a:xfrm>
            </p:grpSpPr>
            <p:sp>
              <p:nvSpPr>
                <p:cNvPr id="1868" name="Google Shape;1868;p34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34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4"/>
                <p:cNvSpPr/>
                <p:nvPr/>
              </p:nvSpPr>
              <p:spPr>
                <a:xfrm>
                  <a:off x="11821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34"/>
                <p:cNvSpPr/>
                <p:nvPr/>
              </p:nvSpPr>
              <p:spPr>
                <a:xfrm>
                  <a:off x="14017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34"/>
                <p:cNvSpPr/>
                <p:nvPr/>
              </p:nvSpPr>
              <p:spPr>
                <a:xfrm>
                  <a:off x="16212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34"/>
                <p:cNvSpPr/>
                <p:nvPr/>
              </p:nvSpPr>
              <p:spPr>
                <a:xfrm>
                  <a:off x="1840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34"/>
                <p:cNvSpPr/>
                <p:nvPr/>
              </p:nvSpPr>
              <p:spPr>
                <a:xfrm>
                  <a:off x="2059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34"/>
                <p:cNvSpPr/>
                <p:nvPr/>
              </p:nvSpPr>
              <p:spPr>
                <a:xfrm>
                  <a:off x="2279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34"/>
                <p:cNvSpPr/>
                <p:nvPr/>
              </p:nvSpPr>
              <p:spPr>
                <a:xfrm>
                  <a:off x="2498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34"/>
                <p:cNvSpPr/>
                <p:nvPr/>
              </p:nvSpPr>
              <p:spPr>
                <a:xfrm>
                  <a:off x="2718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34"/>
                <p:cNvSpPr/>
                <p:nvPr/>
              </p:nvSpPr>
              <p:spPr>
                <a:xfrm>
                  <a:off x="2937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34"/>
                <p:cNvSpPr/>
                <p:nvPr/>
              </p:nvSpPr>
              <p:spPr>
                <a:xfrm>
                  <a:off x="3156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34"/>
                <p:cNvSpPr/>
                <p:nvPr/>
              </p:nvSpPr>
              <p:spPr>
                <a:xfrm>
                  <a:off x="3376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34"/>
                <p:cNvSpPr/>
                <p:nvPr/>
              </p:nvSpPr>
              <p:spPr>
                <a:xfrm>
                  <a:off x="3595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34"/>
                <p:cNvSpPr/>
                <p:nvPr/>
              </p:nvSpPr>
              <p:spPr>
                <a:xfrm>
                  <a:off x="3815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34"/>
                <p:cNvSpPr/>
                <p:nvPr/>
              </p:nvSpPr>
              <p:spPr>
                <a:xfrm>
                  <a:off x="4035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34"/>
                <p:cNvSpPr/>
                <p:nvPr/>
              </p:nvSpPr>
              <p:spPr>
                <a:xfrm>
                  <a:off x="4254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>
                  <a:off x="4473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34"/>
                <p:cNvSpPr/>
                <p:nvPr/>
              </p:nvSpPr>
              <p:spPr>
                <a:xfrm>
                  <a:off x="4693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34"/>
                <p:cNvSpPr/>
                <p:nvPr/>
              </p:nvSpPr>
              <p:spPr>
                <a:xfrm>
                  <a:off x="49126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34"/>
                <p:cNvSpPr/>
                <p:nvPr/>
              </p:nvSpPr>
              <p:spPr>
                <a:xfrm>
                  <a:off x="51322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34"/>
                <p:cNvSpPr/>
                <p:nvPr/>
              </p:nvSpPr>
              <p:spPr>
                <a:xfrm>
                  <a:off x="53518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34"/>
                <p:cNvSpPr/>
                <p:nvPr/>
              </p:nvSpPr>
              <p:spPr>
                <a:xfrm>
                  <a:off x="55714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34"/>
                <p:cNvSpPr/>
                <p:nvPr/>
              </p:nvSpPr>
              <p:spPr>
                <a:xfrm>
                  <a:off x="57902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34"/>
                <p:cNvSpPr/>
                <p:nvPr/>
              </p:nvSpPr>
              <p:spPr>
                <a:xfrm>
                  <a:off x="60098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34"/>
                <p:cNvSpPr/>
                <p:nvPr/>
              </p:nvSpPr>
              <p:spPr>
                <a:xfrm>
                  <a:off x="62293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1" y="0"/>
                      </a:moveTo>
                      <a:lnTo>
                        <a:pt x="1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34"/>
                <p:cNvSpPr/>
                <p:nvPr/>
              </p:nvSpPr>
              <p:spPr>
                <a:xfrm>
                  <a:off x="64489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34"/>
                <p:cNvSpPr/>
                <p:nvPr/>
              </p:nvSpPr>
              <p:spPr>
                <a:xfrm>
                  <a:off x="666852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34"/>
                <p:cNvSpPr/>
                <p:nvPr/>
              </p:nvSpPr>
              <p:spPr>
                <a:xfrm>
                  <a:off x="688810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34"/>
                <p:cNvSpPr/>
                <p:nvPr/>
              </p:nvSpPr>
              <p:spPr>
                <a:xfrm>
                  <a:off x="494228" y="5269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34"/>
                <p:cNvSpPr/>
                <p:nvPr/>
              </p:nvSpPr>
              <p:spPr>
                <a:xfrm>
                  <a:off x="494228" y="5050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34"/>
                <p:cNvSpPr/>
                <p:nvPr/>
              </p:nvSpPr>
              <p:spPr>
                <a:xfrm>
                  <a:off x="494228" y="4830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34"/>
                <p:cNvSpPr/>
                <p:nvPr/>
              </p:nvSpPr>
              <p:spPr>
                <a:xfrm>
                  <a:off x="494228" y="4611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34"/>
                <p:cNvSpPr/>
                <p:nvPr/>
              </p:nvSpPr>
              <p:spPr>
                <a:xfrm>
                  <a:off x="494228" y="43915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34"/>
                <p:cNvSpPr/>
                <p:nvPr/>
              </p:nvSpPr>
              <p:spPr>
                <a:xfrm>
                  <a:off x="494228" y="41719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34"/>
                <p:cNvSpPr/>
                <p:nvPr/>
              </p:nvSpPr>
              <p:spPr>
                <a:xfrm>
                  <a:off x="494228" y="39531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34"/>
                <p:cNvSpPr/>
                <p:nvPr/>
              </p:nvSpPr>
              <p:spPr>
                <a:xfrm>
                  <a:off x="494228" y="37335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34"/>
                <p:cNvSpPr/>
                <p:nvPr/>
              </p:nvSpPr>
              <p:spPr>
                <a:xfrm>
                  <a:off x="494228" y="35139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34"/>
                <p:cNvSpPr/>
                <p:nvPr/>
              </p:nvSpPr>
              <p:spPr>
                <a:xfrm>
                  <a:off x="494228" y="3294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34"/>
                <p:cNvSpPr/>
                <p:nvPr/>
              </p:nvSpPr>
              <p:spPr>
                <a:xfrm>
                  <a:off x="494228" y="3074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34"/>
                <p:cNvSpPr/>
                <p:nvPr/>
              </p:nvSpPr>
              <p:spPr>
                <a:xfrm>
                  <a:off x="494228" y="2855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34"/>
                <p:cNvSpPr/>
                <p:nvPr/>
              </p:nvSpPr>
              <p:spPr>
                <a:xfrm>
                  <a:off x="494228" y="26364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34"/>
                <p:cNvSpPr/>
                <p:nvPr/>
              </p:nvSpPr>
              <p:spPr>
                <a:xfrm>
                  <a:off x="494228" y="241684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34"/>
                <p:cNvSpPr/>
                <p:nvPr/>
              </p:nvSpPr>
              <p:spPr>
                <a:xfrm>
                  <a:off x="494228" y="219726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34"/>
                <p:cNvSpPr/>
                <p:nvPr/>
              </p:nvSpPr>
              <p:spPr>
                <a:xfrm>
                  <a:off x="494228" y="1977691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34"/>
                <p:cNvSpPr/>
                <p:nvPr/>
              </p:nvSpPr>
              <p:spPr>
                <a:xfrm>
                  <a:off x="494228" y="1758116"/>
                  <a:ext cx="65831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14" name="Google Shape;1914;p34"/>
            <p:cNvSpPr/>
            <p:nvPr/>
          </p:nvSpPr>
          <p:spPr>
            <a:xfrm>
              <a:off x="325" y="241425"/>
              <a:ext cx="561347" cy="4667224"/>
            </a:xfrm>
            <a:custGeom>
              <a:avLst/>
              <a:gdLst/>
              <a:ahLst/>
              <a:cxnLst/>
              <a:rect l="l" t="t" r="r" b="b"/>
              <a:pathLst>
                <a:path w="6049" h="77813" extrusionOk="0">
                  <a:moveTo>
                    <a:pt x="0" y="0"/>
                  </a:moveTo>
                  <a:lnTo>
                    <a:pt x="0" y="77813"/>
                  </a:lnTo>
                  <a:lnTo>
                    <a:pt x="6049" y="7781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5" name="Google Shape;1915;p34"/>
            <p:cNvGrpSpPr/>
            <p:nvPr/>
          </p:nvGrpSpPr>
          <p:grpSpPr>
            <a:xfrm>
              <a:off x="8776514" y="609404"/>
              <a:ext cx="185853" cy="3917955"/>
              <a:chOff x="10246650" y="5212375"/>
              <a:chExt cx="85900" cy="1810850"/>
            </a:xfrm>
          </p:grpSpPr>
          <p:sp>
            <p:nvSpPr>
              <p:cNvPr id="1916" name="Google Shape;1916;p34"/>
              <p:cNvSpPr/>
              <p:nvPr/>
            </p:nvSpPr>
            <p:spPr>
              <a:xfrm>
                <a:off x="10246650" y="5212375"/>
                <a:ext cx="859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0" extrusionOk="0">
                    <a:moveTo>
                      <a:pt x="1" y="0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46"/>
                    </a:cubicBezTo>
                    <a:lnTo>
                      <a:pt x="3436" y="3435"/>
                    </a:lnTo>
                    <a:cubicBezTo>
                      <a:pt x="3436" y="1520"/>
                      <a:pt x="1885" y="0"/>
                      <a:pt x="1" y="0"/>
                    </a:cubicBezTo>
                    <a:close/>
                  </a:path>
                </a:pathLst>
              </a:custGeom>
              <a:solidFill>
                <a:srgbClr val="EFC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10246650" y="6147025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1"/>
                      <a:pt x="3436" y="11946"/>
                    </a:cubicBezTo>
                    <a:lnTo>
                      <a:pt x="3436" y="3436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EDE3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>
                <a:off x="10246650" y="56683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770"/>
                      <a:pt x="3436" y="11946"/>
                    </a:cubicBezTo>
                    <a:lnTo>
                      <a:pt x="3436" y="3435"/>
                    </a:lnTo>
                    <a:cubicBezTo>
                      <a:pt x="3436" y="1521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>
                <a:off x="10246650" y="6640200"/>
                <a:ext cx="8590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5321" extrusionOk="0">
                    <a:moveTo>
                      <a:pt x="1" y="1"/>
                    </a:moveTo>
                    <a:lnTo>
                      <a:pt x="1" y="15320"/>
                    </a:lnTo>
                    <a:cubicBezTo>
                      <a:pt x="1916" y="15320"/>
                      <a:pt x="3436" y="13800"/>
                      <a:pt x="3436" y="11916"/>
                    </a:cubicBezTo>
                    <a:lnTo>
                      <a:pt x="3436" y="3405"/>
                    </a:lnTo>
                    <a:cubicBezTo>
                      <a:pt x="3436" y="1520"/>
                      <a:pt x="1885" y="1"/>
                      <a:pt x="1" y="1"/>
                    </a:cubicBezTo>
                    <a:close/>
                  </a:path>
                </a:pathLst>
              </a:custGeom>
              <a:solidFill>
                <a:srgbClr val="1B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20" name="Google Shape;1920;p34"/>
          <p:cNvSpPr/>
          <p:nvPr/>
        </p:nvSpPr>
        <p:spPr>
          <a:xfrm>
            <a:off x="1214159" y="1368896"/>
            <a:ext cx="6716873" cy="2606567"/>
          </a:xfrm>
          <a:custGeom>
            <a:avLst/>
            <a:gdLst/>
            <a:ahLst/>
            <a:cxnLst/>
            <a:rect l="l" t="t" r="r" b="b"/>
            <a:pathLst>
              <a:path w="27509" h="17083" extrusionOk="0">
                <a:moveTo>
                  <a:pt x="1" y="0"/>
                </a:moveTo>
                <a:lnTo>
                  <a:pt x="1" y="17083"/>
                </a:lnTo>
                <a:lnTo>
                  <a:pt x="27509" y="17083"/>
                </a:lnTo>
                <a:lnTo>
                  <a:pt x="27509" y="0"/>
                </a:lnTo>
                <a:close/>
              </a:path>
            </a:pathLst>
          </a:custGeom>
          <a:solidFill>
            <a:srgbClr val="FCFE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oRhyme"/>
              <a:buNone/>
              <a:defRPr sz="28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5" r:id="rId4"/>
    <p:sldLayoutId id="2147483669" r:id="rId5"/>
    <p:sldLayoutId id="2147483677" r:id="rId6"/>
    <p:sldLayoutId id="2147483678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23" name="Google Shape;1923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38"/>
          <p:cNvSpPr/>
          <p:nvPr/>
        </p:nvSpPr>
        <p:spPr>
          <a:xfrm>
            <a:off x="1214159" y="1368896"/>
            <a:ext cx="6716877" cy="2606567"/>
          </a:xfrm>
          <a:custGeom>
            <a:avLst/>
            <a:gdLst/>
            <a:ahLst/>
            <a:cxnLst/>
            <a:rect l="l" t="t" r="r" b="b"/>
            <a:pathLst>
              <a:path w="27509" h="17083" extrusionOk="0">
                <a:moveTo>
                  <a:pt x="1" y="0"/>
                </a:moveTo>
                <a:lnTo>
                  <a:pt x="1" y="17083"/>
                </a:lnTo>
                <a:lnTo>
                  <a:pt x="27509" y="17083"/>
                </a:lnTo>
                <a:lnTo>
                  <a:pt x="27509" y="0"/>
                </a:lnTo>
                <a:close/>
              </a:path>
            </a:pathLst>
          </a:custGeom>
          <a:solidFill>
            <a:srgbClr val="FCFE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38"/>
          <p:cNvSpPr txBox="1">
            <a:spLocks noGrp="1"/>
          </p:cNvSpPr>
          <p:nvPr>
            <p:ph type="subTitle" idx="1"/>
          </p:nvPr>
        </p:nvSpPr>
        <p:spPr>
          <a:xfrm>
            <a:off x="2021100" y="3449474"/>
            <a:ext cx="5101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SMAN 1 GORONTALO | ADITYA NUGRAHA HAIRUN</a:t>
            </a:r>
            <a:endParaRPr dirty="0"/>
          </a:p>
        </p:txBody>
      </p:sp>
      <p:sp>
        <p:nvSpPr>
          <p:cNvPr id="1933" name="Google Shape;1933;p38"/>
          <p:cNvSpPr txBox="1">
            <a:spLocks noGrp="1"/>
          </p:cNvSpPr>
          <p:nvPr>
            <p:ph type="ctrTitle"/>
          </p:nvPr>
        </p:nvSpPr>
        <p:spPr>
          <a:xfrm>
            <a:off x="1408390" y="1670685"/>
            <a:ext cx="62085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BERPIKIR KOMPUTASIONAL</a:t>
            </a:r>
            <a:endParaRPr dirty="0"/>
          </a:p>
        </p:txBody>
      </p:sp>
      <p:grpSp>
        <p:nvGrpSpPr>
          <p:cNvPr id="1934" name="Google Shape;1934;p38"/>
          <p:cNvGrpSpPr/>
          <p:nvPr/>
        </p:nvGrpSpPr>
        <p:grpSpPr>
          <a:xfrm rot="1912306">
            <a:off x="6982868" y="3552921"/>
            <a:ext cx="1422646" cy="395985"/>
            <a:chOff x="4525075" y="1142350"/>
            <a:chExt cx="1422700" cy="396000"/>
          </a:xfrm>
        </p:grpSpPr>
        <p:sp>
          <p:nvSpPr>
            <p:cNvPr id="1935" name="Google Shape;1935;p38"/>
            <p:cNvSpPr/>
            <p:nvPr/>
          </p:nvSpPr>
          <p:spPr>
            <a:xfrm>
              <a:off x="4525075" y="1231325"/>
              <a:ext cx="1401025" cy="271775"/>
            </a:xfrm>
            <a:custGeom>
              <a:avLst/>
              <a:gdLst/>
              <a:ahLst/>
              <a:cxnLst/>
              <a:rect l="l" t="t" r="r" b="b"/>
              <a:pathLst>
                <a:path w="56041" h="10871" extrusionOk="0">
                  <a:moveTo>
                    <a:pt x="29655" y="0"/>
                  </a:moveTo>
                  <a:cubicBezTo>
                    <a:pt x="26386" y="101"/>
                    <a:pt x="23150" y="434"/>
                    <a:pt x="19914" y="934"/>
                  </a:cubicBezTo>
                  <a:cubicBezTo>
                    <a:pt x="16412" y="1468"/>
                    <a:pt x="13010" y="2169"/>
                    <a:pt x="9707" y="3436"/>
                  </a:cubicBezTo>
                  <a:cubicBezTo>
                    <a:pt x="6872" y="4504"/>
                    <a:pt x="4170" y="5838"/>
                    <a:pt x="1535" y="7439"/>
                  </a:cubicBezTo>
                  <a:cubicBezTo>
                    <a:pt x="834" y="7839"/>
                    <a:pt x="501" y="8473"/>
                    <a:pt x="234" y="9174"/>
                  </a:cubicBezTo>
                  <a:cubicBezTo>
                    <a:pt x="0" y="9908"/>
                    <a:pt x="67" y="10108"/>
                    <a:pt x="534" y="10675"/>
                  </a:cubicBezTo>
                  <a:cubicBezTo>
                    <a:pt x="647" y="10788"/>
                    <a:pt x="745" y="10870"/>
                    <a:pt x="868" y="10870"/>
                  </a:cubicBezTo>
                  <a:cubicBezTo>
                    <a:pt x="927" y="10870"/>
                    <a:pt x="992" y="10851"/>
                    <a:pt x="1068" y="10808"/>
                  </a:cubicBezTo>
                  <a:cubicBezTo>
                    <a:pt x="1335" y="10641"/>
                    <a:pt x="1635" y="10508"/>
                    <a:pt x="1868" y="10408"/>
                  </a:cubicBezTo>
                  <a:cubicBezTo>
                    <a:pt x="3536" y="9507"/>
                    <a:pt x="5171" y="8473"/>
                    <a:pt x="6905" y="7739"/>
                  </a:cubicBezTo>
                  <a:cubicBezTo>
                    <a:pt x="9240" y="6739"/>
                    <a:pt x="11575" y="5838"/>
                    <a:pt x="14044" y="5271"/>
                  </a:cubicBezTo>
                  <a:cubicBezTo>
                    <a:pt x="16512" y="4670"/>
                    <a:pt x="19047" y="4237"/>
                    <a:pt x="21549" y="3770"/>
                  </a:cubicBezTo>
                  <a:cubicBezTo>
                    <a:pt x="23984" y="3336"/>
                    <a:pt x="26386" y="3069"/>
                    <a:pt x="28854" y="2969"/>
                  </a:cubicBezTo>
                  <a:cubicBezTo>
                    <a:pt x="29336" y="2950"/>
                    <a:pt x="29816" y="2940"/>
                    <a:pt x="30295" y="2940"/>
                  </a:cubicBezTo>
                  <a:cubicBezTo>
                    <a:pt x="33100" y="2940"/>
                    <a:pt x="35859" y="3267"/>
                    <a:pt x="38594" y="3837"/>
                  </a:cubicBezTo>
                  <a:cubicBezTo>
                    <a:pt x="42097" y="4604"/>
                    <a:pt x="45499" y="5638"/>
                    <a:pt x="48835" y="6972"/>
                  </a:cubicBezTo>
                  <a:cubicBezTo>
                    <a:pt x="50203" y="7506"/>
                    <a:pt x="51537" y="8106"/>
                    <a:pt x="52838" y="8773"/>
                  </a:cubicBezTo>
                  <a:cubicBezTo>
                    <a:pt x="52973" y="8851"/>
                    <a:pt x="53120" y="8906"/>
                    <a:pt x="53271" y="8906"/>
                  </a:cubicBezTo>
                  <a:cubicBezTo>
                    <a:pt x="53381" y="8906"/>
                    <a:pt x="53493" y="8877"/>
                    <a:pt x="53605" y="8807"/>
                  </a:cubicBezTo>
                  <a:cubicBezTo>
                    <a:pt x="54272" y="8406"/>
                    <a:pt x="54940" y="8006"/>
                    <a:pt x="55573" y="7506"/>
                  </a:cubicBezTo>
                  <a:cubicBezTo>
                    <a:pt x="56040" y="7172"/>
                    <a:pt x="56040" y="6972"/>
                    <a:pt x="55540" y="6672"/>
                  </a:cubicBezTo>
                  <a:cubicBezTo>
                    <a:pt x="54606" y="6138"/>
                    <a:pt x="53672" y="5671"/>
                    <a:pt x="52705" y="5271"/>
                  </a:cubicBezTo>
                  <a:cubicBezTo>
                    <a:pt x="48902" y="3570"/>
                    <a:pt x="44999" y="2169"/>
                    <a:pt x="40896" y="1268"/>
                  </a:cubicBezTo>
                  <a:cubicBezTo>
                    <a:pt x="37760" y="547"/>
                    <a:pt x="34564" y="61"/>
                    <a:pt x="31310" y="61"/>
                  </a:cubicBezTo>
                  <a:cubicBezTo>
                    <a:pt x="31103" y="61"/>
                    <a:pt x="30896" y="63"/>
                    <a:pt x="30689" y="67"/>
                  </a:cubicBezTo>
                  <a:cubicBezTo>
                    <a:pt x="30355" y="67"/>
                    <a:pt x="30022" y="67"/>
                    <a:pt x="29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5526625" y="1142350"/>
              <a:ext cx="421150" cy="396000"/>
            </a:xfrm>
            <a:custGeom>
              <a:avLst/>
              <a:gdLst/>
              <a:ahLst/>
              <a:cxnLst/>
              <a:rect l="l" t="t" r="r" b="b"/>
              <a:pathLst>
                <a:path w="16846" h="15840" extrusionOk="0">
                  <a:moveTo>
                    <a:pt x="6385" y="0"/>
                  </a:moveTo>
                  <a:cubicBezTo>
                    <a:pt x="6303" y="0"/>
                    <a:pt x="6220" y="9"/>
                    <a:pt x="6138" y="24"/>
                  </a:cubicBezTo>
                  <a:cubicBezTo>
                    <a:pt x="5938" y="57"/>
                    <a:pt x="5671" y="124"/>
                    <a:pt x="5471" y="190"/>
                  </a:cubicBezTo>
                  <a:cubicBezTo>
                    <a:pt x="4337" y="524"/>
                    <a:pt x="3936" y="1792"/>
                    <a:pt x="4804" y="2625"/>
                  </a:cubicBezTo>
                  <a:cubicBezTo>
                    <a:pt x="5437" y="3193"/>
                    <a:pt x="5971" y="3860"/>
                    <a:pt x="6538" y="4527"/>
                  </a:cubicBezTo>
                  <a:cubicBezTo>
                    <a:pt x="8673" y="6995"/>
                    <a:pt x="10841" y="9397"/>
                    <a:pt x="12809" y="12032"/>
                  </a:cubicBezTo>
                  <a:cubicBezTo>
                    <a:pt x="12976" y="12232"/>
                    <a:pt x="13176" y="12466"/>
                    <a:pt x="13276" y="12799"/>
                  </a:cubicBezTo>
                  <a:cubicBezTo>
                    <a:pt x="12907" y="12865"/>
                    <a:pt x="12566" y="12916"/>
                    <a:pt x="12262" y="12916"/>
                  </a:cubicBezTo>
                  <a:cubicBezTo>
                    <a:pt x="12100" y="12916"/>
                    <a:pt x="11948" y="12901"/>
                    <a:pt x="11809" y="12866"/>
                  </a:cubicBezTo>
                  <a:cubicBezTo>
                    <a:pt x="8840" y="12966"/>
                    <a:pt x="5871" y="13066"/>
                    <a:pt x="2936" y="13133"/>
                  </a:cubicBezTo>
                  <a:cubicBezTo>
                    <a:pt x="2102" y="13166"/>
                    <a:pt x="1468" y="13500"/>
                    <a:pt x="801" y="13867"/>
                  </a:cubicBezTo>
                  <a:cubicBezTo>
                    <a:pt x="134" y="14200"/>
                    <a:pt x="0" y="14801"/>
                    <a:pt x="34" y="15468"/>
                  </a:cubicBezTo>
                  <a:cubicBezTo>
                    <a:pt x="95" y="15681"/>
                    <a:pt x="183" y="15839"/>
                    <a:pt x="402" y="15839"/>
                  </a:cubicBezTo>
                  <a:cubicBezTo>
                    <a:pt x="423" y="15839"/>
                    <a:pt x="444" y="15838"/>
                    <a:pt x="467" y="15835"/>
                  </a:cubicBezTo>
                  <a:lnTo>
                    <a:pt x="834" y="15835"/>
                  </a:lnTo>
                  <a:cubicBezTo>
                    <a:pt x="3303" y="15701"/>
                    <a:pt x="5704" y="15568"/>
                    <a:pt x="8139" y="15401"/>
                  </a:cubicBezTo>
                  <a:cubicBezTo>
                    <a:pt x="9807" y="15301"/>
                    <a:pt x="11475" y="15068"/>
                    <a:pt x="13043" y="14534"/>
                  </a:cubicBezTo>
                  <a:cubicBezTo>
                    <a:pt x="14177" y="14167"/>
                    <a:pt x="15211" y="13533"/>
                    <a:pt x="16212" y="12866"/>
                  </a:cubicBezTo>
                  <a:cubicBezTo>
                    <a:pt x="16779" y="12499"/>
                    <a:pt x="16846" y="11899"/>
                    <a:pt x="16512" y="11332"/>
                  </a:cubicBezTo>
                  <a:lnTo>
                    <a:pt x="16279" y="10965"/>
                  </a:lnTo>
                  <a:cubicBezTo>
                    <a:pt x="15278" y="9697"/>
                    <a:pt x="14310" y="8363"/>
                    <a:pt x="13276" y="7129"/>
                  </a:cubicBezTo>
                  <a:cubicBezTo>
                    <a:pt x="11308" y="4794"/>
                    <a:pt x="9340" y="2525"/>
                    <a:pt x="7205" y="357"/>
                  </a:cubicBezTo>
                  <a:cubicBezTo>
                    <a:pt x="6947" y="99"/>
                    <a:pt x="6668" y="0"/>
                    <a:pt x="6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38"/>
          <p:cNvGrpSpPr/>
          <p:nvPr/>
        </p:nvGrpSpPr>
        <p:grpSpPr>
          <a:xfrm rot="-1234221">
            <a:off x="817091" y="694218"/>
            <a:ext cx="4189831" cy="1312933"/>
            <a:chOff x="6165275" y="6185025"/>
            <a:chExt cx="1751907" cy="548981"/>
          </a:xfrm>
        </p:grpSpPr>
        <p:sp>
          <p:nvSpPr>
            <p:cNvPr id="1938" name="Google Shape;1938;p38"/>
            <p:cNvSpPr/>
            <p:nvPr/>
          </p:nvSpPr>
          <p:spPr>
            <a:xfrm rot="628838">
              <a:off x="6634193" y="6513924"/>
              <a:ext cx="1284228" cy="104148"/>
            </a:xfrm>
            <a:custGeom>
              <a:avLst/>
              <a:gdLst/>
              <a:ahLst/>
              <a:cxnLst/>
              <a:rect l="l" t="t" r="r" b="b"/>
              <a:pathLst>
                <a:path w="51370" h="4166" extrusionOk="0">
                  <a:moveTo>
                    <a:pt x="2067" y="1"/>
                  </a:moveTo>
                  <a:cubicBezTo>
                    <a:pt x="943" y="1"/>
                    <a:pt x="1" y="913"/>
                    <a:pt x="1" y="2098"/>
                  </a:cubicBezTo>
                  <a:cubicBezTo>
                    <a:pt x="1" y="3223"/>
                    <a:pt x="912" y="4165"/>
                    <a:pt x="2067" y="4165"/>
                  </a:cubicBezTo>
                  <a:lnTo>
                    <a:pt x="48026" y="4165"/>
                  </a:lnTo>
                  <a:lnTo>
                    <a:pt x="51217" y="2311"/>
                  </a:lnTo>
                  <a:cubicBezTo>
                    <a:pt x="51369" y="2220"/>
                    <a:pt x="51369" y="1977"/>
                    <a:pt x="51217" y="1855"/>
                  </a:cubicBezTo>
                  <a:lnTo>
                    <a:pt x="47965" y="1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38"/>
            <p:cNvGrpSpPr/>
            <p:nvPr/>
          </p:nvGrpSpPr>
          <p:grpSpPr>
            <a:xfrm>
              <a:off x="6165275" y="6185025"/>
              <a:ext cx="1304000" cy="131500"/>
              <a:chOff x="6165275" y="6185025"/>
              <a:chExt cx="1304000" cy="131500"/>
            </a:xfrm>
          </p:grpSpPr>
          <p:sp>
            <p:nvSpPr>
              <p:cNvPr id="1940" name="Google Shape;1940;p38"/>
              <p:cNvSpPr/>
              <p:nvPr/>
            </p:nvSpPr>
            <p:spPr>
              <a:xfrm>
                <a:off x="6185025" y="6211625"/>
                <a:ext cx="1284250" cy="104900"/>
              </a:xfrm>
              <a:custGeom>
                <a:avLst/>
                <a:gdLst/>
                <a:ahLst/>
                <a:cxnLst/>
                <a:rect l="l" t="t" r="r" b="b"/>
                <a:pathLst>
                  <a:path w="51370" h="4196" extrusionOk="0">
                    <a:moveTo>
                      <a:pt x="2098" y="1"/>
                    </a:moveTo>
                    <a:cubicBezTo>
                      <a:pt x="973" y="1"/>
                      <a:pt x="1" y="912"/>
                      <a:pt x="1" y="2098"/>
                    </a:cubicBezTo>
                    <a:cubicBezTo>
                      <a:pt x="1" y="3223"/>
                      <a:pt x="913" y="4195"/>
                      <a:pt x="2098" y="4195"/>
                    </a:cubicBezTo>
                    <a:lnTo>
                      <a:pt x="48026" y="4195"/>
                    </a:lnTo>
                    <a:lnTo>
                      <a:pt x="51218" y="2311"/>
                    </a:lnTo>
                    <a:cubicBezTo>
                      <a:pt x="51370" y="2219"/>
                      <a:pt x="51370" y="1976"/>
                      <a:pt x="51218" y="1855"/>
                    </a:cubicBezTo>
                    <a:lnTo>
                      <a:pt x="47996" y="1"/>
                    </a:lnTo>
                    <a:close/>
                  </a:path>
                </a:pathLst>
              </a:custGeom>
              <a:solidFill>
                <a:srgbClr val="212121">
                  <a:alpha val="4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8"/>
              <p:cNvSpPr/>
              <p:nvPr/>
            </p:nvSpPr>
            <p:spPr>
              <a:xfrm>
                <a:off x="6165275" y="6185025"/>
                <a:ext cx="1200650" cy="104900"/>
              </a:xfrm>
              <a:custGeom>
                <a:avLst/>
                <a:gdLst/>
                <a:ahLst/>
                <a:cxnLst/>
                <a:rect l="l" t="t" r="r" b="b"/>
                <a:pathLst>
                  <a:path w="48026" h="4196" extrusionOk="0">
                    <a:moveTo>
                      <a:pt x="2098" y="1"/>
                    </a:moveTo>
                    <a:cubicBezTo>
                      <a:pt x="912" y="1"/>
                      <a:pt x="0" y="943"/>
                      <a:pt x="0" y="2098"/>
                    </a:cubicBezTo>
                    <a:cubicBezTo>
                      <a:pt x="0" y="3283"/>
                      <a:pt x="943" y="4195"/>
                      <a:pt x="2098" y="4195"/>
                    </a:cubicBezTo>
                    <a:lnTo>
                      <a:pt x="48026" y="4195"/>
                    </a:lnTo>
                    <a:lnTo>
                      <a:pt x="48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>
                <a:off x="7365150" y="6185800"/>
                <a:ext cx="8360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4195" extrusionOk="0">
                    <a:moveTo>
                      <a:pt x="0" y="0"/>
                    </a:moveTo>
                    <a:lnTo>
                      <a:pt x="0" y="4195"/>
                    </a:lnTo>
                    <a:lnTo>
                      <a:pt x="3192" y="2341"/>
                    </a:lnTo>
                    <a:cubicBezTo>
                      <a:pt x="3344" y="2219"/>
                      <a:pt x="3344" y="1976"/>
                      <a:pt x="3192" y="18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DE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8"/>
              <p:cNvSpPr/>
              <p:nvPr/>
            </p:nvSpPr>
            <p:spPr>
              <a:xfrm>
                <a:off x="7008750" y="6212375"/>
                <a:ext cx="292600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977" extrusionOk="0">
                    <a:moveTo>
                      <a:pt x="1004" y="1"/>
                    </a:moveTo>
                    <a:cubicBezTo>
                      <a:pt x="457" y="1"/>
                      <a:pt x="1" y="457"/>
                      <a:pt x="1" y="1004"/>
                    </a:cubicBezTo>
                    <a:cubicBezTo>
                      <a:pt x="1" y="1521"/>
                      <a:pt x="457" y="1977"/>
                      <a:pt x="1004" y="1977"/>
                    </a:cubicBezTo>
                    <a:lnTo>
                      <a:pt x="10730" y="1977"/>
                    </a:lnTo>
                    <a:cubicBezTo>
                      <a:pt x="11247" y="1977"/>
                      <a:pt x="11703" y="1582"/>
                      <a:pt x="11703" y="1004"/>
                    </a:cubicBezTo>
                    <a:cubicBezTo>
                      <a:pt x="11703" y="457"/>
                      <a:pt x="11247" y="1"/>
                      <a:pt x="10730" y="1"/>
                    </a:cubicBezTo>
                    <a:close/>
                  </a:path>
                </a:pathLst>
              </a:custGeom>
              <a:solidFill>
                <a:srgbClr val="E2DE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4" name="Google Shape;1944;p38"/>
            <p:cNvSpPr/>
            <p:nvPr/>
          </p:nvSpPr>
          <p:spPr>
            <a:xfrm rot="628838">
              <a:off x="6615695" y="6471884"/>
              <a:ext cx="1200630" cy="104873"/>
            </a:xfrm>
            <a:custGeom>
              <a:avLst/>
              <a:gdLst/>
              <a:ahLst/>
              <a:cxnLst/>
              <a:rect l="l" t="t" r="r" b="b"/>
              <a:pathLst>
                <a:path w="48026" h="4195" extrusionOk="0">
                  <a:moveTo>
                    <a:pt x="2098" y="0"/>
                  </a:moveTo>
                  <a:cubicBezTo>
                    <a:pt x="912" y="0"/>
                    <a:pt x="0" y="942"/>
                    <a:pt x="0" y="2097"/>
                  </a:cubicBezTo>
                  <a:cubicBezTo>
                    <a:pt x="0" y="3283"/>
                    <a:pt x="943" y="4195"/>
                    <a:pt x="2098" y="4195"/>
                  </a:cubicBezTo>
                  <a:lnTo>
                    <a:pt x="48026" y="4195"/>
                  </a:lnTo>
                  <a:lnTo>
                    <a:pt x="48026" y="0"/>
                  </a:lnTo>
                  <a:close/>
                </a:path>
              </a:pathLst>
            </a:custGeom>
            <a:solidFill>
              <a:srgbClr val="EF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 rot="628838">
              <a:off x="7804720" y="6589350"/>
              <a:ext cx="83599" cy="104898"/>
            </a:xfrm>
            <a:custGeom>
              <a:avLst/>
              <a:gdLst/>
              <a:ahLst/>
              <a:cxnLst/>
              <a:rect l="l" t="t" r="r" b="b"/>
              <a:pathLst>
                <a:path w="3344" h="4196" extrusionOk="0">
                  <a:moveTo>
                    <a:pt x="0" y="0"/>
                  </a:moveTo>
                  <a:lnTo>
                    <a:pt x="0" y="4195"/>
                  </a:lnTo>
                  <a:lnTo>
                    <a:pt x="3192" y="2341"/>
                  </a:lnTo>
                  <a:cubicBezTo>
                    <a:pt x="3344" y="2219"/>
                    <a:pt x="3344" y="1976"/>
                    <a:pt x="3192" y="18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 rot="628838">
              <a:off x="7452731" y="6570128"/>
              <a:ext cx="292595" cy="49424"/>
            </a:xfrm>
            <a:custGeom>
              <a:avLst/>
              <a:gdLst/>
              <a:ahLst/>
              <a:cxnLst/>
              <a:rect l="l" t="t" r="r" b="b"/>
              <a:pathLst>
                <a:path w="11704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cubicBezTo>
                    <a:pt x="1" y="1520"/>
                    <a:pt x="457" y="1976"/>
                    <a:pt x="1004" y="1976"/>
                  </a:cubicBezTo>
                  <a:lnTo>
                    <a:pt x="10730" y="1976"/>
                  </a:lnTo>
                  <a:cubicBezTo>
                    <a:pt x="11247" y="1976"/>
                    <a:pt x="11703" y="1581"/>
                    <a:pt x="11703" y="1003"/>
                  </a:cubicBezTo>
                  <a:cubicBezTo>
                    <a:pt x="11703" y="456"/>
                    <a:pt x="11247" y="0"/>
                    <a:pt x="10730" y="0"/>
                  </a:cubicBezTo>
                  <a:close/>
                </a:path>
              </a:pathLst>
            </a:custGeom>
            <a:solidFill>
              <a:srgbClr val="FC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45"/>
          <p:cNvSpPr/>
          <p:nvPr/>
        </p:nvSpPr>
        <p:spPr>
          <a:xfrm rot="5400000">
            <a:off x="5352830" y="-274720"/>
            <a:ext cx="312802" cy="2349442"/>
          </a:xfrm>
          <a:custGeom>
            <a:avLst/>
            <a:gdLst/>
            <a:ahLst/>
            <a:cxnLst/>
            <a:rect l="l" t="t" r="r" b="b"/>
            <a:pathLst>
              <a:path w="4004" h="55503" extrusionOk="0">
                <a:moveTo>
                  <a:pt x="782" y="0"/>
                </a:moveTo>
                <a:cubicBezTo>
                  <a:pt x="602" y="0"/>
                  <a:pt x="544" y="164"/>
                  <a:pt x="501" y="510"/>
                </a:cubicBezTo>
                <a:cubicBezTo>
                  <a:pt x="168" y="2778"/>
                  <a:pt x="134" y="5080"/>
                  <a:pt x="68" y="7348"/>
                </a:cubicBezTo>
                <a:cubicBezTo>
                  <a:pt x="1" y="14920"/>
                  <a:pt x="34" y="22492"/>
                  <a:pt x="34" y="30031"/>
                </a:cubicBezTo>
                <a:cubicBezTo>
                  <a:pt x="1" y="34467"/>
                  <a:pt x="1" y="38870"/>
                  <a:pt x="34" y="43407"/>
                </a:cubicBezTo>
                <a:lnTo>
                  <a:pt x="34" y="53881"/>
                </a:lnTo>
                <a:cubicBezTo>
                  <a:pt x="34" y="54181"/>
                  <a:pt x="34" y="54515"/>
                  <a:pt x="401" y="54648"/>
                </a:cubicBezTo>
                <a:cubicBezTo>
                  <a:pt x="1402" y="54915"/>
                  <a:pt x="2403" y="55182"/>
                  <a:pt x="3403" y="55482"/>
                </a:cubicBezTo>
                <a:cubicBezTo>
                  <a:pt x="3457" y="55496"/>
                  <a:pt x="3506" y="55502"/>
                  <a:pt x="3551" y="55502"/>
                </a:cubicBezTo>
                <a:cubicBezTo>
                  <a:pt x="3732" y="55502"/>
                  <a:pt x="3844" y="55396"/>
                  <a:pt x="3870" y="55182"/>
                </a:cubicBezTo>
                <a:cubicBezTo>
                  <a:pt x="3904" y="54982"/>
                  <a:pt x="3904" y="54782"/>
                  <a:pt x="3904" y="54548"/>
                </a:cubicBezTo>
                <a:cubicBezTo>
                  <a:pt x="3870" y="40472"/>
                  <a:pt x="4004" y="26328"/>
                  <a:pt x="3837" y="12251"/>
                </a:cubicBezTo>
                <a:cubicBezTo>
                  <a:pt x="3804" y="8849"/>
                  <a:pt x="3737" y="5480"/>
                  <a:pt x="3537" y="2111"/>
                </a:cubicBezTo>
                <a:cubicBezTo>
                  <a:pt x="3503" y="1477"/>
                  <a:pt x="3337" y="1077"/>
                  <a:pt x="2703" y="843"/>
                </a:cubicBezTo>
                <a:cubicBezTo>
                  <a:pt x="2203" y="643"/>
                  <a:pt x="1702" y="343"/>
                  <a:pt x="1202" y="143"/>
                </a:cubicBezTo>
                <a:cubicBezTo>
                  <a:pt x="1014" y="49"/>
                  <a:pt x="880" y="0"/>
                  <a:pt x="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1" name="Google Shape;2171;p45"/>
          <p:cNvGrpSpPr/>
          <p:nvPr/>
        </p:nvGrpSpPr>
        <p:grpSpPr>
          <a:xfrm>
            <a:off x="0" y="1218799"/>
            <a:ext cx="8776855" cy="3741127"/>
            <a:chOff x="8266647" y="2517801"/>
            <a:chExt cx="2035233" cy="933925"/>
          </a:xfrm>
        </p:grpSpPr>
        <p:sp>
          <p:nvSpPr>
            <p:cNvPr id="2172" name="Google Shape;2172;p45"/>
            <p:cNvSpPr/>
            <p:nvPr/>
          </p:nvSpPr>
          <p:spPr>
            <a:xfrm>
              <a:off x="9283879" y="2517801"/>
              <a:ext cx="1018001" cy="933925"/>
            </a:xfrm>
            <a:custGeom>
              <a:avLst/>
              <a:gdLst/>
              <a:ahLst/>
              <a:cxnLst/>
              <a:rect l="l" t="t" r="r" b="b"/>
              <a:pathLst>
                <a:path w="37327" h="37357" extrusionOk="0">
                  <a:moveTo>
                    <a:pt x="852" y="1"/>
                  </a:moveTo>
                  <a:cubicBezTo>
                    <a:pt x="365" y="1"/>
                    <a:pt x="0" y="426"/>
                    <a:pt x="0" y="882"/>
                  </a:cubicBezTo>
                  <a:lnTo>
                    <a:pt x="0" y="36475"/>
                  </a:lnTo>
                  <a:cubicBezTo>
                    <a:pt x="0" y="36962"/>
                    <a:pt x="396" y="37357"/>
                    <a:pt x="852" y="37357"/>
                  </a:cubicBezTo>
                  <a:lnTo>
                    <a:pt x="36475" y="37357"/>
                  </a:lnTo>
                  <a:cubicBezTo>
                    <a:pt x="36962" y="37357"/>
                    <a:pt x="37326" y="36962"/>
                    <a:pt x="37326" y="36475"/>
                  </a:cubicBezTo>
                  <a:lnTo>
                    <a:pt x="37326" y="882"/>
                  </a:lnTo>
                  <a:cubicBezTo>
                    <a:pt x="37326" y="365"/>
                    <a:pt x="36931" y="1"/>
                    <a:pt x="36475" y="1"/>
                  </a:cubicBezTo>
                  <a:close/>
                </a:path>
              </a:pathLst>
            </a:custGeom>
            <a:solidFill>
              <a:srgbClr val="EDE3D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8266647" y="2517801"/>
              <a:ext cx="1017978" cy="933925"/>
            </a:xfrm>
            <a:custGeom>
              <a:avLst/>
              <a:gdLst/>
              <a:ahLst/>
              <a:cxnLst/>
              <a:rect l="l" t="t" r="r" b="b"/>
              <a:pathLst>
                <a:path w="37357" h="37357" extrusionOk="0">
                  <a:moveTo>
                    <a:pt x="882" y="1"/>
                  </a:moveTo>
                  <a:cubicBezTo>
                    <a:pt x="396" y="1"/>
                    <a:pt x="1" y="426"/>
                    <a:pt x="1" y="882"/>
                  </a:cubicBezTo>
                  <a:lnTo>
                    <a:pt x="1" y="36475"/>
                  </a:lnTo>
                  <a:cubicBezTo>
                    <a:pt x="1" y="36962"/>
                    <a:pt x="426" y="37357"/>
                    <a:pt x="882" y="37357"/>
                  </a:cubicBezTo>
                  <a:lnTo>
                    <a:pt x="36475" y="37357"/>
                  </a:lnTo>
                  <a:cubicBezTo>
                    <a:pt x="36931" y="37357"/>
                    <a:pt x="37326" y="36962"/>
                    <a:pt x="37357" y="36475"/>
                  </a:cubicBezTo>
                  <a:lnTo>
                    <a:pt x="37357" y="882"/>
                  </a:lnTo>
                  <a:cubicBezTo>
                    <a:pt x="37357" y="365"/>
                    <a:pt x="36931" y="1"/>
                    <a:pt x="36475" y="1"/>
                  </a:cubicBezTo>
                  <a:close/>
                </a:path>
              </a:pathLst>
            </a:custGeom>
            <a:solidFill>
              <a:srgbClr val="FCFEE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9315025" y="2601400"/>
              <a:ext cx="72225" cy="72200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1460" y="0"/>
                  </a:moveTo>
                  <a:cubicBezTo>
                    <a:pt x="639" y="0"/>
                    <a:pt x="1" y="639"/>
                    <a:pt x="1" y="1429"/>
                  </a:cubicBezTo>
                  <a:cubicBezTo>
                    <a:pt x="1" y="2219"/>
                    <a:pt x="639" y="2888"/>
                    <a:pt x="1460" y="2888"/>
                  </a:cubicBezTo>
                  <a:cubicBezTo>
                    <a:pt x="2250" y="2888"/>
                    <a:pt x="2888" y="2219"/>
                    <a:pt x="2888" y="142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9255000" y="2615825"/>
              <a:ext cx="111725" cy="42575"/>
            </a:xfrm>
            <a:custGeom>
              <a:avLst/>
              <a:gdLst/>
              <a:ahLst/>
              <a:cxnLst/>
              <a:rect l="l" t="t" r="r" b="b"/>
              <a:pathLst>
                <a:path w="4469" h="1703" fill="none" extrusionOk="0">
                  <a:moveTo>
                    <a:pt x="0" y="1"/>
                  </a:moveTo>
                  <a:lnTo>
                    <a:pt x="3466" y="1"/>
                  </a:lnTo>
                  <a:cubicBezTo>
                    <a:pt x="4043" y="1"/>
                    <a:pt x="4469" y="335"/>
                    <a:pt x="4469" y="700"/>
                  </a:cubicBezTo>
                  <a:lnTo>
                    <a:pt x="4469" y="973"/>
                  </a:lnTo>
                  <a:cubicBezTo>
                    <a:pt x="4469" y="1399"/>
                    <a:pt x="4013" y="1703"/>
                    <a:pt x="3466" y="1703"/>
                  </a:cubicBezTo>
                  <a:lnTo>
                    <a:pt x="0" y="1703"/>
                  </a:lnTo>
                </a:path>
              </a:pathLst>
            </a:custGeom>
            <a:noFill/>
            <a:ln w="28575" cap="rnd" cmpd="sng">
              <a:solidFill>
                <a:srgbClr val="055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9315025" y="2700175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639" y="1"/>
                    <a:pt x="1" y="639"/>
                    <a:pt x="1" y="1429"/>
                  </a:cubicBezTo>
                  <a:cubicBezTo>
                    <a:pt x="1" y="2219"/>
                    <a:pt x="639" y="2888"/>
                    <a:pt x="1460" y="2888"/>
                  </a:cubicBezTo>
                  <a:cubicBezTo>
                    <a:pt x="2250" y="2888"/>
                    <a:pt x="2888" y="2219"/>
                    <a:pt x="2888" y="1429"/>
                  </a:cubicBezTo>
                  <a:cubicBezTo>
                    <a:pt x="2888" y="639"/>
                    <a:pt x="2250" y="1"/>
                    <a:pt x="1460" y="1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9255000" y="2715375"/>
              <a:ext cx="111725" cy="42575"/>
            </a:xfrm>
            <a:custGeom>
              <a:avLst/>
              <a:gdLst/>
              <a:ahLst/>
              <a:cxnLst/>
              <a:rect l="l" t="t" r="r" b="b"/>
              <a:pathLst>
                <a:path w="4469" h="1703" fill="none" extrusionOk="0">
                  <a:moveTo>
                    <a:pt x="0" y="1"/>
                  </a:moveTo>
                  <a:lnTo>
                    <a:pt x="3466" y="1"/>
                  </a:lnTo>
                  <a:cubicBezTo>
                    <a:pt x="4043" y="1"/>
                    <a:pt x="4469" y="335"/>
                    <a:pt x="4469" y="730"/>
                  </a:cubicBezTo>
                  <a:lnTo>
                    <a:pt x="4469" y="973"/>
                  </a:lnTo>
                  <a:cubicBezTo>
                    <a:pt x="4469" y="1399"/>
                    <a:pt x="4013" y="1703"/>
                    <a:pt x="3466" y="1703"/>
                  </a:cubicBezTo>
                  <a:lnTo>
                    <a:pt x="0" y="1703"/>
                  </a:lnTo>
                </a:path>
              </a:pathLst>
            </a:custGeom>
            <a:noFill/>
            <a:ln w="28575" cap="rnd" cmpd="sng">
              <a:solidFill>
                <a:srgbClr val="055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9315025" y="2799725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1" y="2250"/>
                    <a:pt x="639" y="2888"/>
                    <a:pt x="1460" y="2888"/>
                  </a:cubicBezTo>
                  <a:cubicBezTo>
                    <a:pt x="2250" y="2888"/>
                    <a:pt x="2888" y="2250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9255000" y="2814150"/>
              <a:ext cx="111725" cy="42600"/>
            </a:xfrm>
            <a:custGeom>
              <a:avLst/>
              <a:gdLst/>
              <a:ahLst/>
              <a:cxnLst/>
              <a:rect l="l" t="t" r="r" b="b"/>
              <a:pathLst>
                <a:path w="4469" h="1704" fill="none" extrusionOk="0">
                  <a:moveTo>
                    <a:pt x="0" y="1"/>
                  </a:moveTo>
                  <a:lnTo>
                    <a:pt x="3466" y="1"/>
                  </a:lnTo>
                  <a:cubicBezTo>
                    <a:pt x="4043" y="1"/>
                    <a:pt x="4469" y="335"/>
                    <a:pt x="4469" y="730"/>
                  </a:cubicBezTo>
                  <a:lnTo>
                    <a:pt x="4469" y="974"/>
                  </a:lnTo>
                  <a:cubicBezTo>
                    <a:pt x="4469" y="1399"/>
                    <a:pt x="4013" y="1703"/>
                    <a:pt x="3466" y="1703"/>
                  </a:cubicBezTo>
                  <a:lnTo>
                    <a:pt x="0" y="1703"/>
                  </a:lnTo>
                </a:path>
              </a:pathLst>
            </a:custGeom>
            <a:noFill/>
            <a:ln w="28575" cap="rnd" cmpd="sng">
              <a:solidFill>
                <a:srgbClr val="055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9315025" y="2898500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639" y="1"/>
                    <a:pt x="1" y="639"/>
                    <a:pt x="1" y="1429"/>
                  </a:cubicBezTo>
                  <a:cubicBezTo>
                    <a:pt x="1" y="2250"/>
                    <a:pt x="639" y="2888"/>
                    <a:pt x="1460" y="2888"/>
                  </a:cubicBezTo>
                  <a:cubicBezTo>
                    <a:pt x="2250" y="2888"/>
                    <a:pt x="2888" y="2250"/>
                    <a:pt x="2888" y="1429"/>
                  </a:cubicBezTo>
                  <a:cubicBezTo>
                    <a:pt x="2888" y="639"/>
                    <a:pt x="2250" y="1"/>
                    <a:pt x="1460" y="1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255000" y="2913700"/>
              <a:ext cx="111725" cy="42575"/>
            </a:xfrm>
            <a:custGeom>
              <a:avLst/>
              <a:gdLst/>
              <a:ahLst/>
              <a:cxnLst/>
              <a:rect l="l" t="t" r="r" b="b"/>
              <a:pathLst>
                <a:path w="4469" h="1703" fill="none" extrusionOk="0">
                  <a:moveTo>
                    <a:pt x="0" y="1"/>
                  </a:moveTo>
                  <a:lnTo>
                    <a:pt x="3466" y="1"/>
                  </a:lnTo>
                  <a:cubicBezTo>
                    <a:pt x="4043" y="1"/>
                    <a:pt x="4469" y="335"/>
                    <a:pt x="4469" y="730"/>
                  </a:cubicBezTo>
                  <a:lnTo>
                    <a:pt x="4469" y="973"/>
                  </a:lnTo>
                  <a:cubicBezTo>
                    <a:pt x="4469" y="1399"/>
                    <a:pt x="4013" y="1703"/>
                    <a:pt x="3466" y="1703"/>
                  </a:cubicBezTo>
                  <a:lnTo>
                    <a:pt x="0" y="1703"/>
                  </a:lnTo>
                </a:path>
              </a:pathLst>
            </a:custGeom>
            <a:noFill/>
            <a:ln w="28575" cap="rnd" cmpd="sng">
              <a:solidFill>
                <a:srgbClr val="055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315025" y="2998050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639" y="1"/>
                    <a:pt x="1" y="669"/>
                    <a:pt x="1" y="1460"/>
                  </a:cubicBezTo>
                  <a:cubicBezTo>
                    <a:pt x="1" y="2250"/>
                    <a:pt x="639" y="2888"/>
                    <a:pt x="1460" y="2888"/>
                  </a:cubicBezTo>
                  <a:cubicBezTo>
                    <a:pt x="2250" y="2888"/>
                    <a:pt x="2888" y="2250"/>
                    <a:pt x="2888" y="1460"/>
                  </a:cubicBezTo>
                  <a:cubicBezTo>
                    <a:pt x="2888" y="669"/>
                    <a:pt x="2250" y="1"/>
                    <a:pt x="1460" y="1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255000" y="3012500"/>
              <a:ext cx="111725" cy="42575"/>
            </a:xfrm>
            <a:custGeom>
              <a:avLst/>
              <a:gdLst/>
              <a:ahLst/>
              <a:cxnLst/>
              <a:rect l="l" t="t" r="r" b="b"/>
              <a:pathLst>
                <a:path w="4469" h="1703" fill="none" extrusionOk="0">
                  <a:moveTo>
                    <a:pt x="0" y="0"/>
                  </a:moveTo>
                  <a:lnTo>
                    <a:pt x="3466" y="0"/>
                  </a:lnTo>
                  <a:cubicBezTo>
                    <a:pt x="4043" y="0"/>
                    <a:pt x="4469" y="335"/>
                    <a:pt x="4469" y="730"/>
                  </a:cubicBezTo>
                  <a:lnTo>
                    <a:pt x="4469" y="1003"/>
                  </a:lnTo>
                  <a:cubicBezTo>
                    <a:pt x="4469" y="1398"/>
                    <a:pt x="4013" y="1702"/>
                    <a:pt x="3466" y="1702"/>
                  </a:cubicBezTo>
                  <a:lnTo>
                    <a:pt x="0" y="1702"/>
                  </a:lnTo>
                </a:path>
              </a:pathLst>
            </a:custGeom>
            <a:noFill/>
            <a:ln w="28575" cap="rnd" cmpd="sng">
              <a:solidFill>
                <a:srgbClr val="055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315025" y="3096850"/>
              <a:ext cx="72225" cy="72200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1460" y="0"/>
                  </a:moveTo>
                  <a:cubicBezTo>
                    <a:pt x="639" y="0"/>
                    <a:pt x="1" y="669"/>
                    <a:pt x="1" y="1459"/>
                  </a:cubicBezTo>
                  <a:cubicBezTo>
                    <a:pt x="1" y="2249"/>
                    <a:pt x="639" y="2888"/>
                    <a:pt x="1460" y="2888"/>
                  </a:cubicBezTo>
                  <a:cubicBezTo>
                    <a:pt x="2250" y="2888"/>
                    <a:pt x="2888" y="2249"/>
                    <a:pt x="2888" y="1459"/>
                  </a:cubicBezTo>
                  <a:cubicBezTo>
                    <a:pt x="2888" y="66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255000" y="3112050"/>
              <a:ext cx="111725" cy="42575"/>
            </a:xfrm>
            <a:custGeom>
              <a:avLst/>
              <a:gdLst/>
              <a:ahLst/>
              <a:cxnLst/>
              <a:rect l="l" t="t" r="r" b="b"/>
              <a:pathLst>
                <a:path w="4469" h="1703" fill="none" extrusionOk="0">
                  <a:moveTo>
                    <a:pt x="0" y="0"/>
                  </a:moveTo>
                  <a:lnTo>
                    <a:pt x="3466" y="0"/>
                  </a:lnTo>
                  <a:cubicBezTo>
                    <a:pt x="4043" y="0"/>
                    <a:pt x="4469" y="365"/>
                    <a:pt x="4469" y="730"/>
                  </a:cubicBezTo>
                  <a:lnTo>
                    <a:pt x="4469" y="1003"/>
                  </a:lnTo>
                  <a:cubicBezTo>
                    <a:pt x="4469" y="1429"/>
                    <a:pt x="4013" y="1702"/>
                    <a:pt x="3466" y="1702"/>
                  </a:cubicBezTo>
                  <a:lnTo>
                    <a:pt x="0" y="1702"/>
                  </a:lnTo>
                </a:path>
              </a:pathLst>
            </a:custGeom>
            <a:noFill/>
            <a:ln w="28575" cap="rnd" cmpd="sng">
              <a:solidFill>
                <a:srgbClr val="055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315025" y="3196375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639" y="1"/>
                    <a:pt x="1" y="670"/>
                    <a:pt x="1" y="1460"/>
                  </a:cubicBezTo>
                  <a:cubicBezTo>
                    <a:pt x="1" y="2250"/>
                    <a:pt x="639" y="2889"/>
                    <a:pt x="1460" y="2889"/>
                  </a:cubicBezTo>
                  <a:cubicBezTo>
                    <a:pt x="2250" y="2889"/>
                    <a:pt x="2888" y="2250"/>
                    <a:pt x="2888" y="1460"/>
                  </a:cubicBezTo>
                  <a:cubicBezTo>
                    <a:pt x="2888" y="670"/>
                    <a:pt x="2250" y="1"/>
                    <a:pt x="1460" y="1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255000" y="3210825"/>
              <a:ext cx="111725" cy="42575"/>
            </a:xfrm>
            <a:custGeom>
              <a:avLst/>
              <a:gdLst/>
              <a:ahLst/>
              <a:cxnLst/>
              <a:rect l="l" t="t" r="r" b="b"/>
              <a:pathLst>
                <a:path w="4469" h="1703" fill="none" extrusionOk="0">
                  <a:moveTo>
                    <a:pt x="0" y="0"/>
                  </a:moveTo>
                  <a:lnTo>
                    <a:pt x="3466" y="0"/>
                  </a:lnTo>
                  <a:cubicBezTo>
                    <a:pt x="4043" y="0"/>
                    <a:pt x="4469" y="335"/>
                    <a:pt x="4469" y="730"/>
                  </a:cubicBezTo>
                  <a:lnTo>
                    <a:pt x="4469" y="1004"/>
                  </a:lnTo>
                  <a:cubicBezTo>
                    <a:pt x="4469" y="1429"/>
                    <a:pt x="4013" y="1703"/>
                    <a:pt x="3466" y="1703"/>
                  </a:cubicBezTo>
                  <a:lnTo>
                    <a:pt x="0" y="1703"/>
                  </a:lnTo>
                </a:path>
              </a:pathLst>
            </a:custGeom>
            <a:noFill/>
            <a:ln w="28575" cap="rnd" cmpd="sng">
              <a:solidFill>
                <a:srgbClr val="055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9315025" y="3295925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460" y="1"/>
                  </a:moveTo>
                  <a:cubicBezTo>
                    <a:pt x="639" y="1"/>
                    <a:pt x="1" y="639"/>
                    <a:pt x="1" y="1429"/>
                  </a:cubicBezTo>
                  <a:cubicBezTo>
                    <a:pt x="1" y="2220"/>
                    <a:pt x="639" y="2888"/>
                    <a:pt x="1460" y="2888"/>
                  </a:cubicBezTo>
                  <a:cubicBezTo>
                    <a:pt x="2250" y="2888"/>
                    <a:pt x="2888" y="2220"/>
                    <a:pt x="2888" y="1429"/>
                  </a:cubicBezTo>
                  <a:cubicBezTo>
                    <a:pt x="2888" y="639"/>
                    <a:pt x="2250" y="1"/>
                    <a:pt x="1460" y="1"/>
                  </a:cubicBezTo>
                  <a:close/>
                </a:path>
              </a:pathLst>
            </a:custGeom>
            <a:solidFill>
              <a:srgbClr val="E2D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9255000" y="3311125"/>
              <a:ext cx="111725" cy="42575"/>
            </a:xfrm>
            <a:custGeom>
              <a:avLst/>
              <a:gdLst/>
              <a:ahLst/>
              <a:cxnLst/>
              <a:rect l="l" t="t" r="r" b="b"/>
              <a:pathLst>
                <a:path w="4469" h="1703" fill="none" extrusionOk="0">
                  <a:moveTo>
                    <a:pt x="0" y="1"/>
                  </a:moveTo>
                  <a:lnTo>
                    <a:pt x="3466" y="1"/>
                  </a:lnTo>
                  <a:cubicBezTo>
                    <a:pt x="4043" y="1"/>
                    <a:pt x="4469" y="335"/>
                    <a:pt x="4469" y="700"/>
                  </a:cubicBezTo>
                  <a:lnTo>
                    <a:pt x="4469" y="973"/>
                  </a:lnTo>
                  <a:cubicBezTo>
                    <a:pt x="4469" y="1399"/>
                    <a:pt x="4013" y="1703"/>
                    <a:pt x="3466" y="1703"/>
                  </a:cubicBezTo>
                  <a:lnTo>
                    <a:pt x="0" y="1703"/>
                  </a:lnTo>
                </a:path>
              </a:pathLst>
            </a:custGeom>
            <a:noFill/>
            <a:ln w="28575" cap="rnd" cmpd="sng">
              <a:solidFill>
                <a:srgbClr val="0551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0" name="Google Shape;2190;p45"/>
          <p:cNvSpPr txBox="1">
            <a:spLocks noGrp="1"/>
          </p:cNvSpPr>
          <p:nvPr>
            <p:ph type="title"/>
          </p:nvPr>
        </p:nvSpPr>
        <p:spPr>
          <a:xfrm>
            <a:off x="720000" y="4187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CONTOH LATIHAN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192" name="Google Shape;2192;p45"/>
          <p:cNvSpPr txBox="1">
            <a:spLocks noGrp="1"/>
          </p:cNvSpPr>
          <p:nvPr>
            <p:ph type="subTitle" idx="2"/>
          </p:nvPr>
        </p:nvSpPr>
        <p:spPr>
          <a:xfrm>
            <a:off x="4572000" y="2009327"/>
            <a:ext cx="4130443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Pertanyaan</a:t>
            </a:r>
            <a:r>
              <a:rPr lang="en-US" sz="1400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Jika </a:t>
            </a:r>
            <a:r>
              <a:rPr lang="en-US" sz="1400" dirty="0" err="1"/>
              <a:t>Doni</a:t>
            </a:r>
            <a:r>
              <a:rPr lang="en-US" sz="1400" dirty="0"/>
              <a:t> </a:t>
            </a:r>
            <a:r>
              <a:rPr lang="en-US" sz="1400" dirty="0" err="1"/>
              <a:t>memulai</a:t>
            </a:r>
            <a:r>
              <a:rPr lang="en-US" sz="1400" dirty="0"/>
              <a:t> </a:t>
            </a:r>
            <a:r>
              <a:rPr lang="en-US" sz="1400" dirty="0" err="1"/>
              <a:t>perjalanannya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Kotatiga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bus, </a:t>
            </a:r>
            <a:r>
              <a:rPr lang="en-US" sz="1400" dirty="0" err="1"/>
              <a:t>kota</a:t>
            </a:r>
            <a:r>
              <a:rPr lang="en-US" sz="1400" dirty="0"/>
              <a:t> mana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dikunjungi</a:t>
            </a:r>
            <a:r>
              <a:rPr lang="en-US" sz="1400" dirty="0"/>
              <a:t>?</a:t>
            </a:r>
          </a:p>
        </p:txBody>
      </p:sp>
      <p:sp>
        <p:nvSpPr>
          <p:cNvPr id="2193" name="Google Shape;2193;p45"/>
          <p:cNvSpPr txBox="1">
            <a:spLocks noGrp="1"/>
          </p:cNvSpPr>
          <p:nvPr>
            <p:ph type="subTitle" idx="3"/>
          </p:nvPr>
        </p:nvSpPr>
        <p:spPr>
          <a:xfrm>
            <a:off x="-1" y="1296842"/>
            <a:ext cx="4315675" cy="3663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Bebras</a:t>
            </a:r>
            <a:r>
              <a:rPr lang="en-US" dirty="0"/>
              <a:t> </a:t>
            </a:r>
            <a:r>
              <a:rPr lang="en-US" dirty="0" err="1"/>
              <a:t>Doni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5 </a:t>
            </a:r>
            <a:r>
              <a:rPr lang="en-US" dirty="0" err="1"/>
              <a:t>kota</a:t>
            </a:r>
            <a:r>
              <a:rPr lang="en-US" dirty="0"/>
              <a:t> di </a:t>
            </a:r>
            <a:r>
              <a:rPr lang="en-US" dirty="0" err="1"/>
              <a:t>negaranya</a:t>
            </a:r>
            <a:r>
              <a:rPr lang="en-US" dirty="0"/>
              <a:t>: </a:t>
            </a:r>
            <a:r>
              <a:rPr lang="en-US" dirty="0" err="1"/>
              <a:t>Kotasatu</a:t>
            </a:r>
            <a:r>
              <a:rPr lang="en-US" dirty="0"/>
              <a:t>, </a:t>
            </a:r>
            <a:r>
              <a:rPr lang="en-US" dirty="0" err="1"/>
              <a:t>Kotadua</a:t>
            </a:r>
            <a:r>
              <a:rPr lang="en-US" dirty="0"/>
              <a:t>, </a:t>
            </a:r>
            <a:r>
              <a:rPr lang="en-US" dirty="0" err="1"/>
              <a:t>Kotatiga</a:t>
            </a:r>
            <a:r>
              <a:rPr lang="en-US" dirty="0"/>
              <a:t>, </a:t>
            </a:r>
            <a:r>
              <a:rPr lang="en-US" dirty="0" err="1"/>
              <a:t>Kotaempat</a:t>
            </a:r>
            <a:r>
              <a:rPr lang="en-US" dirty="0"/>
              <a:t>, </a:t>
            </a:r>
            <a:r>
              <a:rPr lang="en-US" dirty="0" err="1"/>
              <a:t>Kotalima</a:t>
            </a:r>
            <a:r>
              <a:rPr lang="en-US" dirty="0"/>
              <a:t>, </a:t>
            </a:r>
            <a:r>
              <a:rPr lang="en-US" dirty="0" err="1"/>
              <a:t>Kotaenam</a:t>
            </a:r>
            <a:r>
              <a:rPr lang="en-US" dirty="0"/>
              <a:t>. Kota-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bus. </a:t>
            </a:r>
            <a:r>
              <a:rPr lang="en-US" dirty="0" err="1"/>
              <a:t>Rute</a:t>
            </a:r>
            <a:r>
              <a:rPr lang="en-US" dirty="0"/>
              <a:t> bus yang </a:t>
            </a:r>
            <a:r>
              <a:rPr lang="en-US" dirty="0" err="1"/>
              <a:t>tersedia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dua </a:t>
            </a:r>
            <a:r>
              <a:rPr lang="en-US" dirty="0" err="1"/>
              <a:t>arah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Kotatiga</a:t>
            </a:r>
            <a:r>
              <a:rPr lang="en-US" dirty="0"/>
              <a:t> - </a:t>
            </a:r>
            <a:r>
              <a:rPr lang="en-US" dirty="0" err="1"/>
              <a:t>Kotasatu</a:t>
            </a:r>
            <a:r>
              <a:rPr lang="en-US" dirty="0"/>
              <a:t>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Kotasatu</a:t>
            </a:r>
            <a:r>
              <a:rPr lang="en-US" dirty="0"/>
              <a:t> - </a:t>
            </a:r>
            <a:r>
              <a:rPr lang="en-US" dirty="0" err="1"/>
              <a:t>Kotadua</a:t>
            </a:r>
            <a:r>
              <a:rPr lang="en-US" dirty="0"/>
              <a:t>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Kotaenam</a:t>
            </a:r>
            <a:r>
              <a:rPr lang="en-US" dirty="0"/>
              <a:t> - </a:t>
            </a:r>
            <a:r>
              <a:rPr lang="en-US" dirty="0" err="1"/>
              <a:t>Kotatiga</a:t>
            </a:r>
            <a:r>
              <a:rPr lang="en-US" dirty="0"/>
              <a:t>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Kotalima</a:t>
            </a:r>
            <a:r>
              <a:rPr lang="en-US" dirty="0"/>
              <a:t> – </a:t>
            </a:r>
            <a:r>
              <a:rPr lang="en-US" dirty="0" err="1"/>
              <a:t>Kotaempat</a:t>
            </a:r>
            <a:endParaRPr dirty="0"/>
          </a:p>
        </p:txBody>
      </p:sp>
      <p:sp>
        <p:nvSpPr>
          <p:cNvPr id="2194" name="Google Shape;2194;p45"/>
          <p:cNvSpPr txBox="1">
            <a:spLocks noGrp="1"/>
          </p:cNvSpPr>
          <p:nvPr>
            <p:ph type="subTitle" idx="4"/>
          </p:nvPr>
        </p:nvSpPr>
        <p:spPr>
          <a:xfrm>
            <a:off x="5215958" y="2680989"/>
            <a:ext cx="2586300" cy="1380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Pilih satu: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A. Kotalima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B. Kotasatu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C.Kotadua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D.Kotatiga</a:t>
            </a:r>
            <a:endParaRPr dirty="0"/>
          </a:p>
        </p:txBody>
      </p:sp>
      <p:sp>
        <p:nvSpPr>
          <p:cNvPr id="2209" name="Google Shape;2209;p45"/>
          <p:cNvSpPr/>
          <p:nvPr/>
        </p:nvSpPr>
        <p:spPr>
          <a:xfrm>
            <a:off x="6388750" y="3906625"/>
            <a:ext cx="1466900" cy="362600"/>
          </a:xfrm>
          <a:custGeom>
            <a:avLst/>
            <a:gdLst/>
            <a:ahLst/>
            <a:cxnLst/>
            <a:rect l="l" t="t" r="r" b="b"/>
            <a:pathLst>
              <a:path w="58676" h="14504" extrusionOk="0">
                <a:moveTo>
                  <a:pt x="48869" y="1"/>
                </a:moveTo>
                <a:cubicBezTo>
                  <a:pt x="48402" y="1"/>
                  <a:pt x="48035" y="134"/>
                  <a:pt x="47802" y="601"/>
                </a:cubicBezTo>
                <a:cubicBezTo>
                  <a:pt x="47568" y="1001"/>
                  <a:pt x="47501" y="1101"/>
                  <a:pt x="47802" y="1468"/>
                </a:cubicBezTo>
                <a:cubicBezTo>
                  <a:pt x="48168" y="1969"/>
                  <a:pt x="48535" y="2469"/>
                  <a:pt x="48902" y="2936"/>
                </a:cubicBezTo>
                <a:cubicBezTo>
                  <a:pt x="49870" y="4070"/>
                  <a:pt x="50837" y="5138"/>
                  <a:pt x="51704" y="6305"/>
                </a:cubicBezTo>
                <a:cubicBezTo>
                  <a:pt x="51684" y="6325"/>
                  <a:pt x="51676" y="6358"/>
                  <a:pt x="51658" y="6358"/>
                </a:cubicBezTo>
                <a:cubicBezTo>
                  <a:pt x="51646" y="6358"/>
                  <a:pt x="51630" y="6344"/>
                  <a:pt x="51604" y="6305"/>
                </a:cubicBezTo>
                <a:cubicBezTo>
                  <a:pt x="51271" y="6105"/>
                  <a:pt x="50904" y="5938"/>
                  <a:pt x="50570" y="5738"/>
                </a:cubicBezTo>
                <a:cubicBezTo>
                  <a:pt x="48139" y="4398"/>
                  <a:pt x="45641" y="3772"/>
                  <a:pt x="43097" y="3772"/>
                </a:cubicBezTo>
                <a:cubicBezTo>
                  <a:pt x="41208" y="3772"/>
                  <a:pt x="39294" y="4117"/>
                  <a:pt x="37361" y="4771"/>
                </a:cubicBezTo>
                <a:cubicBezTo>
                  <a:pt x="35493" y="5438"/>
                  <a:pt x="33725" y="6305"/>
                  <a:pt x="31890" y="7106"/>
                </a:cubicBezTo>
                <a:cubicBezTo>
                  <a:pt x="29722" y="8006"/>
                  <a:pt x="27554" y="8840"/>
                  <a:pt x="25185" y="9140"/>
                </a:cubicBezTo>
                <a:cubicBezTo>
                  <a:pt x="24574" y="9214"/>
                  <a:pt x="23969" y="9252"/>
                  <a:pt x="23371" y="9252"/>
                </a:cubicBezTo>
                <a:cubicBezTo>
                  <a:pt x="21001" y="9252"/>
                  <a:pt x="18737" y="8664"/>
                  <a:pt x="16579" y="7439"/>
                </a:cubicBezTo>
                <a:cubicBezTo>
                  <a:pt x="15512" y="6805"/>
                  <a:pt x="14411" y="6172"/>
                  <a:pt x="13344" y="5605"/>
                </a:cubicBezTo>
                <a:cubicBezTo>
                  <a:pt x="12076" y="4937"/>
                  <a:pt x="10808" y="4370"/>
                  <a:pt x="9407" y="4137"/>
                </a:cubicBezTo>
                <a:cubicBezTo>
                  <a:pt x="8786" y="4027"/>
                  <a:pt x="8167" y="3975"/>
                  <a:pt x="7553" y="3975"/>
                </a:cubicBezTo>
                <a:cubicBezTo>
                  <a:pt x="5925" y="3975"/>
                  <a:pt x="4329" y="4341"/>
                  <a:pt x="2803" y="4971"/>
                </a:cubicBezTo>
                <a:cubicBezTo>
                  <a:pt x="1902" y="5338"/>
                  <a:pt x="1068" y="5771"/>
                  <a:pt x="368" y="6338"/>
                </a:cubicBezTo>
                <a:cubicBezTo>
                  <a:pt x="168" y="6572"/>
                  <a:pt x="1" y="6672"/>
                  <a:pt x="234" y="7072"/>
                </a:cubicBezTo>
                <a:cubicBezTo>
                  <a:pt x="568" y="7573"/>
                  <a:pt x="968" y="7906"/>
                  <a:pt x="1502" y="8173"/>
                </a:cubicBezTo>
                <a:cubicBezTo>
                  <a:pt x="1639" y="8251"/>
                  <a:pt x="1775" y="8284"/>
                  <a:pt x="1912" y="8284"/>
                </a:cubicBezTo>
                <a:cubicBezTo>
                  <a:pt x="2009" y="8284"/>
                  <a:pt x="2106" y="8267"/>
                  <a:pt x="2202" y="8240"/>
                </a:cubicBezTo>
                <a:cubicBezTo>
                  <a:pt x="2536" y="8106"/>
                  <a:pt x="2869" y="7973"/>
                  <a:pt x="3203" y="7806"/>
                </a:cubicBezTo>
                <a:cubicBezTo>
                  <a:pt x="4337" y="7172"/>
                  <a:pt x="5505" y="6705"/>
                  <a:pt x="6739" y="6472"/>
                </a:cubicBezTo>
                <a:cubicBezTo>
                  <a:pt x="7556" y="6305"/>
                  <a:pt x="8373" y="6197"/>
                  <a:pt x="9182" y="6197"/>
                </a:cubicBezTo>
                <a:cubicBezTo>
                  <a:pt x="9991" y="6197"/>
                  <a:pt x="10792" y="6305"/>
                  <a:pt x="11576" y="6572"/>
                </a:cubicBezTo>
                <a:cubicBezTo>
                  <a:pt x="12643" y="6872"/>
                  <a:pt x="13677" y="7339"/>
                  <a:pt x="14645" y="7940"/>
                </a:cubicBezTo>
                <a:cubicBezTo>
                  <a:pt x="15679" y="8540"/>
                  <a:pt x="16713" y="9207"/>
                  <a:pt x="17813" y="9808"/>
                </a:cubicBezTo>
                <a:cubicBezTo>
                  <a:pt x="20164" y="11087"/>
                  <a:pt x="22620" y="11703"/>
                  <a:pt x="25229" y="11703"/>
                </a:cubicBezTo>
                <a:cubicBezTo>
                  <a:pt x="25546" y="11703"/>
                  <a:pt x="25865" y="11694"/>
                  <a:pt x="26186" y="11676"/>
                </a:cubicBezTo>
                <a:cubicBezTo>
                  <a:pt x="28321" y="11575"/>
                  <a:pt x="30356" y="11042"/>
                  <a:pt x="32357" y="10341"/>
                </a:cubicBezTo>
                <a:cubicBezTo>
                  <a:pt x="34492" y="9607"/>
                  <a:pt x="36527" y="8640"/>
                  <a:pt x="38562" y="7773"/>
                </a:cubicBezTo>
                <a:cubicBezTo>
                  <a:pt x="40523" y="6929"/>
                  <a:pt x="42522" y="6417"/>
                  <a:pt x="44598" y="6417"/>
                </a:cubicBezTo>
                <a:cubicBezTo>
                  <a:pt x="45312" y="6417"/>
                  <a:pt x="46034" y="6477"/>
                  <a:pt x="46767" y="6605"/>
                </a:cubicBezTo>
                <a:cubicBezTo>
                  <a:pt x="48802" y="6939"/>
                  <a:pt x="50637" y="7673"/>
                  <a:pt x="52338" y="8773"/>
                </a:cubicBezTo>
                <a:cubicBezTo>
                  <a:pt x="52972" y="9140"/>
                  <a:pt x="53539" y="9607"/>
                  <a:pt x="54239" y="9707"/>
                </a:cubicBezTo>
                <a:cubicBezTo>
                  <a:pt x="54540" y="9774"/>
                  <a:pt x="54640" y="10008"/>
                  <a:pt x="54673" y="10208"/>
                </a:cubicBezTo>
                <a:cubicBezTo>
                  <a:pt x="54706" y="10475"/>
                  <a:pt x="54406" y="10475"/>
                  <a:pt x="54239" y="10508"/>
                </a:cubicBezTo>
                <a:cubicBezTo>
                  <a:pt x="53305" y="10808"/>
                  <a:pt x="52305" y="11108"/>
                  <a:pt x="51304" y="11375"/>
                </a:cubicBezTo>
                <a:cubicBezTo>
                  <a:pt x="49636" y="11876"/>
                  <a:pt x="47968" y="12409"/>
                  <a:pt x="46300" y="13010"/>
                </a:cubicBezTo>
                <a:cubicBezTo>
                  <a:pt x="45900" y="13143"/>
                  <a:pt x="45667" y="13410"/>
                  <a:pt x="45467" y="13744"/>
                </a:cubicBezTo>
                <a:cubicBezTo>
                  <a:pt x="45233" y="14077"/>
                  <a:pt x="45366" y="14344"/>
                  <a:pt x="45733" y="14377"/>
                </a:cubicBezTo>
                <a:cubicBezTo>
                  <a:pt x="46286" y="14431"/>
                  <a:pt x="46848" y="14503"/>
                  <a:pt x="47409" y="14503"/>
                </a:cubicBezTo>
                <a:cubicBezTo>
                  <a:pt x="47898" y="14503"/>
                  <a:pt x="48387" y="14448"/>
                  <a:pt x="48869" y="14277"/>
                </a:cubicBezTo>
                <a:cubicBezTo>
                  <a:pt x="49836" y="13944"/>
                  <a:pt x="50770" y="13610"/>
                  <a:pt x="51738" y="13310"/>
                </a:cubicBezTo>
                <a:cubicBezTo>
                  <a:pt x="53372" y="12810"/>
                  <a:pt x="55040" y="12309"/>
                  <a:pt x="56708" y="11809"/>
                </a:cubicBezTo>
                <a:cubicBezTo>
                  <a:pt x="57175" y="11676"/>
                  <a:pt x="57642" y="11509"/>
                  <a:pt x="58042" y="11275"/>
                </a:cubicBezTo>
                <a:cubicBezTo>
                  <a:pt x="58543" y="10942"/>
                  <a:pt x="58676" y="10508"/>
                  <a:pt x="58409" y="9974"/>
                </a:cubicBezTo>
                <a:cubicBezTo>
                  <a:pt x="58309" y="9674"/>
                  <a:pt x="58142" y="9407"/>
                  <a:pt x="57975" y="9140"/>
                </a:cubicBezTo>
                <a:cubicBezTo>
                  <a:pt x="57342" y="8273"/>
                  <a:pt x="56708" y="7406"/>
                  <a:pt x="56041" y="6572"/>
                </a:cubicBezTo>
                <a:cubicBezTo>
                  <a:pt x="54473" y="4504"/>
                  <a:pt x="52738" y="2569"/>
                  <a:pt x="50970" y="734"/>
                </a:cubicBezTo>
                <a:cubicBezTo>
                  <a:pt x="50370" y="134"/>
                  <a:pt x="49636" y="1"/>
                  <a:pt x="488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26;p65">
            <a:extLst>
              <a:ext uri="{FF2B5EF4-FFF2-40B4-BE49-F238E27FC236}">
                <a16:creationId xmlns:a16="http://schemas.microsoft.com/office/drawing/2014/main" id="{DC56C168-F2DA-1543-92E4-394F87312303}"/>
              </a:ext>
            </a:extLst>
          </p:cNvPr>
          <p:cNvSpPr/>
          <p:nvPr/>
        </p:nvSpPr>
        <p:spPr>
          <a:xfrm>
            <a:off x="8558653" y="4656597"/>
            <a:ext cx="529564" cy="457559"/>
          </a:xfrm>
          <a:prstGeom prst="roundRect">
            <a:avLst>
              <a:gd name="adj" fmla="val 4846"/>
            </a:avLst>
          </a:prstGeom>
          <a:solidFill>
            <a:schemeClr val="dk1"/>
          </a:solidFill>
          <a:ln w="19050" cap="flat" cmpd="sng">
            <a:solidFill>
              <a:srgbClr val="252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01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0" grpId="0"/>
      <p:bldP spid="21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p65"/>
          <p:cNvSpPr txBox="1">
            <a:spLocks noGrp="1"/>
          </p:cNvSpPr>
          <p:nvPr>
            <p:ph type="subTitle" idx="1"/>
          </p:nvPr>
        </p:nvSpPr>
        <p:spPr>
          <a:xfrm>
            <a:off x="78858" y="1614249"/>
            <a:ext cx="2872159" cy="2815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Jaka si berang-berang duduk di pinggir jalan menghitung mobil warna-warni yang lewat. Di akhir hari ia mencatat: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Mobil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10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Mobil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44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Mobil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Mobil </a:t>
            </a:r>
            <a:r>
              <a:rPr lang="en-US" dirty="0" err="1"/>
              <a:t>hijau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8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Mobil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15</a:t>
            </a:r>
            <a:endParaRPr dirty="0"/>
          </a:p>
        </p:txBody>
      </p:sp>
      <p:grpSp>
        <p:nvGrpSpPr>
          <p:cNvPr id="3125" name="Google Shape;3125;p65"/>
          <p:cNvGrpSpPr/>
          <p:nvPr/>
        </p:nvGrpSpPr>
        <p:grpSpPr>
          <a:xfrm rot="-5400000">
            <a:off x="3387883" y="-319674"/>
            <a:ext cx="4539054" cy="5786365"/>
            <a:chOff x="6963395" y="2343511"/>
            <a:chExt cx="1334700" cy="2008500"/>
          </a:xfrm>
        </p:grpSpPr>
        <p:sp>
          <p:nvSpPr>
            <p:cNvPr id="3126" name="Google Shape;3126;p65"/>
            <p:cNvSpPr/>
            <p:nvPr/>
          </p:nvSpPr>
          <p:spPr>
            <a:xfrm>
              <a:off x="6963395" y="2343511"/>
              <a:ext cx="1334700" cy="2008500"/>
            </a:xfrm>
            <a:prstGeom prst="roundRect">
              <a:avLst>
                <a:gd name="adj" fmla="val 4846"/>
              </a:avLst>
            </a:prstGeom>
            <a:solidFill>
              <a:schemeClr val="dk1"/>
            </a:solidFill>
            <a:ln w="19050" cap="flat" cmpd="sng">
              <a:solidFill>
                <a:srgbClr val="25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7" name="Google Shape;3127;p65"/>
            <p:cNvSpPr/>
            <p:nvPr/>
          </p:nvSpPr>
          <p:spPr>
            <a:xfrm>
              <a:off x="7584841" y="4270617"/>
              <a:ext cx="91800" cy="54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9" name="Google Shape;3129;p65"/>
          <p:cNvGrpSpPr/>
          <p:nvPr/>
        </p:nvGrpSpPr>
        <p:grpSpPr>
          <a:xfrm rot="-3805498">
            <a:off x="1618297" y="4383636"/>
            <a:ext cx="367948" cy="822633"/>
            <a:chOff x="5664225" y="1021425"/>
            <a:chExt cx="286875" cy="641375"/>
          </a:xfrm>
        </p:grpSpPr>
        <p:sp>
          <p:nvSpPr>
            <p:cNvPr id="3130" name="Google Shape;3130;p65"/>
            <p:cNvSpPr/>
            <p:nvPr/>
          </p:nvSpPr>
          <p:spPr>
            <a:xfrm>
              <a:off x="5664225" y="1090400"/>
              <a:ext cx="286875" cy="572400"/>
            </a:xfrm>
            <a:custGeom>
              <a:avLst/>
              <a:gdLst/>
              <a:ahLst/>
              <a:cxnLst/>
              <a:rect l="l" t="t" r="r" b="b"/>
              <a:pathLst>
                <a:path w="11475" h="22896" extrusionOk="0">
                  <a:moveTo>
                    <a:pt x="5010" y="8754"/>
                  </a:moveTo>
                  <a:cubicBezTo>
                    <a:pt x="5393" y="8754"/>
                    <a:pt x="5771" y="8873"/>
                    <a:pt x="6104" y="9140"/>
                  </a:cubicBezTo>
                  <a:cubicBezTo>
                    <a:pt x="6672" y="9640"/>
                    <a:pt x="7005" y="10341"/>
                    <a:pt x="7272" y="11075"/>
                  </a:cubicBezTo>
                  <a:cubicBezTo>
                    <a:pt x="7489" y="11727"/>
                    <a:pt x="7619" y="12398"/>
                    <a:pt x="7665" y="13072"/>
                  </a:cubicBezTo>
                  <a:lnTo>
                    <a:pt x="7665" y="13072"/>
                  </a:lnTo>
                  <a:cubicBezTo>
                    <a:pt x="7040" y="13567"/>
                    <a:pt x="6295" y="13905"/>
                    <a:pt x="5504" y="14010"/>
                  </a:cubicBezTo>
                  <a:cubicBezTo>
                    <a:pt x="5307" y="14044"/>
                    <a:pt x="5106" y="14061"/>
                    <a:pt x="4907" y="14061"/>
                  </a:cubicBezTo>
                  <a:cubicBezTo>
                    <a:pt x="3720" y="14061"/>
                    <a:pt x="2559" y="13460"/>
                    <a:pt x="2302" y="12175"/>
                  </a:cubicBezTo>
                  <a:cubicBezTo>
                    <a:pt x="2002" y="10774"/>
                    <a:pt x="3036" y="9240"/>
                    <a:pt x="4437" y="8840"/>
                  </a:cubicBezTo>
                  <a:cubicBezTo>
                    <a:pt x="4626" y="8784"/>
                    <a:pt x="4818" y="8754"/>
                    <a:pt x="5010" y="8754"/>
                  </a:cubicBezTo>
                  <a:close/>
                  <a:moveTo>
                    <a:pt x="2469" y="0"/>
                  </a:moveTo>
                  <a:cubicBezTo>
                    <a:pt x="2102" y="0"/>
                    <a:pt x="2102" y="267"/>
                    <a:pt x="2302" y="467"/>
                  </a:cubicBezTo>
                  <a:cubicBezTo>
                    <a:pt x="2602" y="767"/>
                    <a:pt x="3036" y="834"/>
                    <a:pt x="3469" y="901"/>
                  </a:cubicBezTo>
                  <a:cubicBezTo>
                    <a:pt x="6538" y="967"/>
                    <a:pt x="8640" y="3936"/>
                    <a:pt x="9307" y="6638"/>
                  </a:cubicBezTo>
                  <a:cubicBezTo>
                    <a:pt x="9707" y="8239"/>
                    <a:pt x="9707" y="9941"/>
                    <a:pt x="9007" y="11408"/>
                  </a:cubicBezTo>
                  <a:cubicBezTo>
                    <a:pt x="8992" y="11438"/>
                    <a:pt x="8978" y="11467"/>
                    <a:pt x="8963" y="11496"/>
                  </a:cubicBezTo>
                  <a:lnTo>
                    <a:pt x="8963" y="11496"/>
                  </a:lnTo>
                  <a:cubicBezTo>
                    <a:pt x="8880" y="11239"/>
                    <a:pt x="8784" y="10987"/>
                    <a:pt x="8673" y="10741"/>
                  </a:cubicBezTo>
                  <a:cubicBezTo>
                    <a:pt x="7872" y="8980"/>
                    <a:pt x="6149" y="7833"/>
                    <a:pt x="4212" y="7833"/>
                  </a:cubicBezTo>
                  <a:cubicBezTo>
                    <a:pt x="4131" y="7833"/>
                    <a:pt x="4051" y="7835"/>
                    <a:pt x="3970" y="7839"/>
                  </a:cubicBezTo>
                  <a:cubicBezTo>
                    <a:pt x="2268" y="7939"/>
                    <a:pt x="667" y="9307"/>
                    <a:pt x="634" y="11108"/>
                  </a:cubicBezTo>
                  <a:cubicBezTo>
                    <a:pt x="534" y="13143"/>
                    <a:pt x="2635" y="14344"/>
                    <a:pt x="4437" y="14777"/>
                  </a:cubicBezTo>
                  <a:cubicBezTo>
                    <a:pt x="4877" y="14872"/>
                    <a:pt x="5326" y="14920"/>
                    <a:pt x="5774" y="14920"/>
                  </a:cubicBezTo>
                  <a:cubicBezTo>
                    <a:pt x="6405" y="14920"/>
                    <a:pt x="7033" y="14824"/>
                    <a:pt x="7628" y="14628"/>
                  </a:cubicBezTo>
                  <a:lnTo>
                    <a:pt x="7628" y="14628"/>
                  </a:lnTo>
                  <a:cubicBezTo>
                    <a:pt x="7586" y="14982"/>
                    <a:pt x="7523" y="15332"/>
                    <a:pt x="7439" y="15678"/>
                  </a:cubicBezTo>
                  <a:cubicBezTo>
                    <a:pt x="6638" y="18980"/>
                    <a:pt x="3803" y="21582"/>
                    <a:pt x="434" y="21982"/>
                  </a:cubicBezTo>
                  <a:cubicBezTo>
                    <a:pt x="100" y="22016"/>
                    <a:pt x="0" y="22249"/>
                    <a:pt x="267" y="22449"/>
                  </a:cubicBezTo>
                  <a:cubicBezTo>
                    <a:pt x="470" y="22711"/>
                    <a:pt x="900" y="22896"/>
                    <a:pt x="1272" y="22896"/>
                  </a:cubicBezTo>
                  <a:cubicBezTo>
                    <a:pt x="1328" y="22896"/>
                    <a:pt x="1382" y="22892"/>
                    <a:pt x="1434" y="22883"/>
                  </a:cubicBezTo>
                  <a:cubicBezTo>
                    <a:pt x="5037" y="22416"/>
                    <a:pt x="8206" y="19881"/>
                    <a:pt x="9107" y="16245"/>
                  </a:cubicBezTo>
                  <a:cubicBezTo>
                    <a:pt x="9291" y="15417"/>
                    <a:pt x="9376" y="14547"/>
                    <a:pt x="9340" y="13683"/>
                  </a:cubicBezTo>
                  <a:lnTo>
                    <a:pt x="9340" y="13683"/>
                  </a:lnTo>
                  <a:cubicBezTo>
                    <a:pt x="9467" y="13577"/>
                    <a:pt x="9589" y="13463"/>
                    <a:pt x="9707" y="13343"/>
                  </a:cubicBezTo>
                  <a:cubicBezTo>
                    <a:pt x="11108" y="11975"/>
                    <a:pt x="11475" y="10007"/>
                    <a:pt x="11208" y="8139"/>
                  </a:cubicBezTo>
                  <a:cubicBezTo>
                    <a:pt x="10975" y="6071"/>
                    <a:pt x="10007" y="4103"/>
                    <a:pt x="8540" y="2602"/>
                  </a:cubicBezTo>
                  <a:cubicBezTo>
                    <a:pt x="6972" y="967"/>
                    <a:pt x="4703" y="67"/>
                    <a:pt x="2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5"/>
            <p:cNvSpPr/>
            <p:nvPr/>
          </p:nvSpPr>
          <p:spPr>
            <a:xfrm>
              <a:off x="5704250" y="1021425"/>
              <a:ext cx="151800" cy="197750"/>
            </a:xfrm>
            <a:custGeom>
              <a:avLst/>
              <a:gdLst/>
              <a:ahLst/>
              <a:cxnLst/>
              <a:rect l="l" t="t" r="r" b="b"/>
              <a:pathLst>
                <a:path w="6072" h="7910" extrusionOk="0">
                  <a:moveTo>
                    <a:pt x="5017" y="1"/>
                  </a:moveTo>
                  <a:cubicBezTo>
                    <a:pt x="4932" y="1"/>
                    <a:pt x="4849" y="18"/>
                    <a:pt x="4770" y="57"/>
                  </a:cubicBezTo>
                  <a:cubicBezTo>
                    <a:pt x="3236" y="924"/>
                    <a:pt x="1735" y="1858"/>
                    <a:pt x="267" y="2893"/>
                  </a:cubicBezTo>
                  <a:cubicBezTo>
                    <a:pt x="0" y="3126"/>
                    <a:pt x="0" y="3560"/>
                    <a:pt x="167" y="3860"/>
                  </a:cubicBezTo>
                  <a:lnTo>
                    <a:pt x="2269" y="7362"/>
                  </a:lnTo>
                  <a:cubicBezTo>
                    <a:pt x="2457" y="7658"/>
                    <a:pt x="2753" y="7910"/>
                    <a:pt x="3105" y="7910"/>
                  </a:cubicBezTo>
                  <a:cubicBezTo>
                    <a:pt x="3190" y="7910"/>
                    <a:pt x="3278" y="7895"/>
                    <a:pt x="3369" y="7863"/>
                  </a:cubicBezTo>
                  <a:cubicBezTo>
                    <a:pt x="3736" y="7696"/>
                    <a:pt x="3870" y="7162"/>
                    <a:pt x="3670" y="6829"/>
                  </a:cubicBezTo>
                  <a:lnTo>
                    <a:pt x="1905" y="3933"/>
                  </a:lnTo>
                  <a:lnTo>
                    <a:pt x="1905" y="3933"/>
                  </a:lnTo>
                  <a:cubicBezTo>
                    <a:pt x="3080" y="3102"/>
                    <a:pt x="4287" y="2329"/>
                    <a:pt x="5571" y="1658"/>
                  </a:cubicBezTo>
                  <a:cubicBezTo>
                    <a:pt x="5938" y="1425"/>
                    <a:pt x="6071" y="1024"/>
                    <a:pt x="5871" y="591"/>
                  </a:cubicBezTo>
                  <a:cubicBezTo>
                    <a:pt x="5737" y="296"/>
                    <a:pt x="5365" y="1"/>
                    <a:pt x="5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3" name="Google Shape;3133;p65"/>
          <p:cNvGrpSpPr/>
          <p:nvPr/>
        </p:nvGrpSpPr>
        <p:grpSpPr>
          <a:xfrm>
            <a:off x="4572000" y="4924665"/>
            <a:ext cx="2519117" cy="287747"/>
            <a:chOff x="6165275" y="5900075"/>
            <a:chExt cx="1304000" cy="148950"/>
          </a:xfrm>
        </p:grpSpPr>
        <p:sp>
          <p:nvSpPr>
            <p:cNvPr id="3134" name="Google Shape;3134;p65"/>
            <p:cNvSpPr/>
            <p:nvPr/>
          </p:nvSpPr>
          <p:spPr>
            <a:xfrm>
              <a:off x="6185025" y="5944900"/>
              <a:ext cx="1284250" cy="104125"/>
            </a:xfrm>
            <a:custGeom>
              <a:avLst/>
              <a:gdLst/>
              <a:ahLst/>
              <a:cxnLst/>
              <a:rect l="l" t="t" r="r" b="b"/>
              <a:pathLst>
                <a:path w="51370" h="4165" extrusionOk="0">
                  <a:moveTo>
                    <a:pt x="2098" y="1"/>
                  </a:moveTo>
                  <a:cubicBezTo>
                    <a:pt x="973" y="1"/>
                    <a:pt x="1" y="913"/>
                    <a:pt x="1" y="2068"/>
                  </a:cubicBezTo>
                  <a:cubicBezTo>
                    <a:pt x="1" y="3253"/>
                    <a:pt x="973" y="4165"/>
                    <a:pt x="2098" y="4165"/>
                  </a:cubicBezTo>
                  <a:lnTo>
                    <a:pt x="48026" y="4165"/>
                  </a:lnTo>
                  <a:lnTo>
                    <a:pt x="51218" y="2311"/>
                  </a:lnTo>
                  <a:cubicBezTo>
                    <a:pt x="51370" y="2189"/>
                    <a:pt x="51370" y="1976"/>
                    <a:pt x="51218" y="1855"/>
                  </a:cubicBezTo>
                  <a:lnTo>
                    <a:pt x="48026" y="1"/>
                  </a:lnTo>
                  <a:close/>
                </a:path>
              </a:pathLst>
            </a:custGeom>
            <a:solidFill>
              <a:srgbClr val="212121">
                <a:alpha val="4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5"/>
            <p:cNvSpPr/>
            <p:nvPr/>
          </p:nvSpPr>
          <p:spPr>
            <a:xfrm>
              <a:off x="6165275" y="5900075"/>
              <a:ext cx="1200650" cy="104875"/>
            </a:xfrm>
            <a:custGeom>
              <a:avLst/>
              <a:gdLst/>
              <a:ahLst/>
              <a:cxnLst/>
              <a:rect l="l" t="t" r="r" b="b"/>
              <a:pathLst>
                <a:path w="48026" h="4195" extrusionOk="0">
                  <a:moveTo>
                    <a:pt x="2098" y="0"/>
                  </a:moveTo>
                  <a:cubicBezTo>
                    <a:pt x="912" y="0"/>
                    <a:pt x="0" y="943"/>
                    <a:pt x="0" y="2098"/>
                  </a:cubicBezTo>
                  <a:cubicBezTo>
                    <a:pt x="0" y="3283"/>
                    <a:pt x="943" y="4195"/>
                    <a:pt x="2098" y="4195"/>
                  </a:cubicBezTo>
                  <a:lnTo>
                    <a:pt x="48026" y="4195"/>
                  </a:lnTo>
                  <a:lnTo>
                    <a:pt x="480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65"/>
            <p:cNvSpPr/>
            <p:nvPr/>
          </p:nvSpPr>
          <p:spPr>
            <a:xfrm>
              <a:off x="7365150" y="5900825"/>
              <a:ext cx="83600" cy="104900"/>
            </a:xfrm>
            <a:custGeom>
              <a:avLst/>
              <a:gdLst/>
              <a:ahLst/>
              <a:cxnLst/>
              <a:rect l="l" t="t" r="r" b="b"/>
              <a:pathLst>
                <a:path w="3344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3192" y="2341"/>
                  </a:lnTo>
                  <a:cubicBezTo>
                    <a:pt x="3344" y="2220"/>
                    <a:pt x="3344" y="1976"/>
                    <a:pt x="3192" y="18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C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5"/>
            <p:cNvSpPr/>
            <p:nvPr/>
          </p:nvSpPr>
          <p:spPr>
            <a:xfrm>
              <a:off x="7008750" y="5927425"/>
              <a:ext cx="292600" cy="49425"/>
            </a:xfrm>
            <a:custGeom>
              <a:avLst/>
              <a:gdLst/>
              <a:ahLst/>
              <a:cxnLst/>
              <a:rect l="l" t="t" r="r" b="b"/>
              <a:pathLst>
                <a:path w="11704" h="1977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520"/>
                    <a:pt x="457" y="1976"/>
                    <a:pt x="1004" y="1976"/>
                  </a:cubicBezTo>
                  <a:lnTo>
                    <a:pt x="10730" y="1976"/>
                  </a:lnTo>
                  <a:cubicBezTo>
                    <a:pt x="11247" y="1976"/>
                    <a:pt x="11703" y="1581"/>
                    <a:pt x="11703" y="1004"/>
                  </a:cubicBezTo>
                  <a:cubicBezTo>
                    <a:pt x="11703" y="457"/>
                    <a:pt x="11247" y="1"/>
                    <a:pt x="10730" y="1"/>
                  </a:cubicBezTo>
                  <a:close/>
                </a:path>
              </a:pathLst>
            </a:custGeom>
            <a:solidFill>
              <a:srgbClr val="FCF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205350-2582-B8CF-5A18-BCBD7198AA23}"/>
              </a:ext>
            </a:extLst>
          </p:cNvPr>
          <p:cNvSpPr txBox="1"/>
          <p:nvPr/>
        </p:nvSpPr>
        <p:spPr>
          <a:xfrm>
            <a:off x="2954937" y="47983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Jaka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mengetikkan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program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sebuah</a:t>
            </a:r>
            <a:r>
              <a:rPr lang="en-US" dirty="0">
                <a:solidFill>
                  <a:schemeClr val="bg1"/>
                </a:solidFill>
              </a:rPr>
              <a:t> diagram </a:t>
            </a:r>
            <a:r>
              <a:rPr lang="en-US" dirty="0" err="1">
                <a:solidFill>
                  <a:schemeClr val="bg1"/>
                </a:solidFill>
              </a:rPr>
              <a:t>batang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69576-7DB5-1EF5-84C5-BE33D851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74" y="1129664"/>
            <a:ext cx="2714211" cy="1599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DC97D-6F68-B063-6C64-EEE47003E0CD}"/>
              </a:ext>
            </a:extLst>
          </p:cNvPr>
          <p:cNvSpPr txBox="1"/>
          <p:nvPr/>
        </p:nvSpPr>
        <p:spPr>
          <a:xfrm>
            <a:off x="2840979" y="276337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Tetapi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sayangnya</a:t>
            </a:r>
            <a:r>
              <a:rPr lang="en-US" dirty="0">
                <a:solidFill>
                  <a:schemeClr val="bg1"/>
                </a:solidFill>
              </a:rPr>
              <a:t>, diagram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menunjukkan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warna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mobil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69F9-AB27-EB35-8D3B-C1AED629CE8A}"/>
              </a:ext>
            </a:extLst>
          </p:cNvPr>
          <p:cNvSpPr txBox="1"/>
          <p:nvPr/>
        </p:nvSpPr>
        <p:spPr>
          <a:xfrm>
            <a:off x="2785806" y="329515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Pertanyaan</a:t>
            </a:r>
            <a:r>
              <a:rPr lang="en-US" dirty="0">
                <a:solidFill>
                  <a:schemeClr val="bg1"/>
                </a:solidFill>
              </a:rPr>
              <a:t>: Mobil </a:t>
            </a:r>
            <a:r>
              <a:rPr lang="en-US" dirty="0" err="1">
                <a:solidFill>
                  <a:schemeClr val="bg1"/>
                </a:solidFill>
              </a:rPr>
              <a:t>warna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digambarkan</a:t>
            </a:r>
            <a:r>
              <a:rPr lang="en-US" dirty="0">
                <a:solidFill>
                  <a:schemeClr val="bg1"/>
                </a:solidFill>
              </a:rPr>
              <a:t> pada diagram </a:t>
            </a:r>
            <a:r>
              <a:rPr lang="en-US" dirty="0" err="1">
                <a:solidFill>
                  <a:schemeClr val="bg1"/>
                </a:solidFill>
              </a:rPr>
              <a:t>batang</a:t>
            </a:r>
            <a:r>
              <a:rPr lang="en-US" dirty="0">
                <a:solidFill>
                  <a:schemeClr val="bg1"/>
                </a:solidFill>
              </a:rPr>
              <a:t> paling </a:t>
            </a:r>
            <a:r>
              <a:rPr lang="en-US" dirty="0" err="1">
                <a:solidFill>
                  <a:schemeClr val="bg1"/>
                </a:solidFill>
              </a:rPr>
              <a:t>tengah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9" name="Google Shape;3126;p65">
            <a:extLst>
              <a:ext uri="{FF2B5EF4-FFF2-40B4-BE49-F238E27FC236}">
                <a16:creationId xmlns:a16="http://schemas.microsoft.com/office/drawing/2014/main" id="{D2BA2CC7-4ED4-FAF2-B321-17BDC12EDCCC}"/>
              </a:ext>
            </a:extLst>
          </p:cNvPr>
          <p:cNvSpPr/>
          <p:nvPr/>
        </p:nvSpPr>
        <p:spPr>
          <a:xfrm>
            <a:off x="8558653" y="4656597"/>
            <a:ext cx="529564" cy="457559"/>
          </a:xfrm>
          <a:prstGeom prst="roundRect">
            <a:avLst>
              <a:gd name="adj" fmla="val 4846"/>
            </a:avLst>
          </a:prstGeom>
          <a:solidFill>
            <a:schemeClr val="dk1"/>
          </a:solidFill>
          <a:ln w="19050" cap="flat" cmpd="sng">
            <a:solidFill>
              <a:srgbClr val="252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01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58"/>
          <p:cNvSpPr/>
          <p:nvPr/>
        </p:nvSpPr>
        <p:spPr>
          <a:xfrm>
            <a:off x="0" y="248025"/>
            <a:ext cx="720300" cy="466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1" name="Google Shape;2881;p58"/>
          <p:cNvGrpSpPr/>
          <p:nvPr/>
        </p:nvGrpSpPr>
        <p:grpSpPr>
          <a:xfrm>
            <a:off x="0" y="-13050"/>
            <a:ext cx="9157050" cy="5156400"/>
            <a:chOff x="0" y="-13050"/>
            <a:chExt cx="9157050" cy="5156400"/>
          </a:xfrm>
        </p:grpSpPr>
        <p:grpSp>
          <p:nvGrpSpPr>
            <p:cNvPr id="2882" name="Google Shape;2882;p58"/>
            <p:cNvGrpSpPr/>
            <p:nvPr/>
          </p:nvGrpSpPr>
          <p:grpSpPr>
            <a:xfrm>
              <a:off x="0" y="-13050"/>
              <a:ext cx="9157050" cy="5156400"/>
              <a:chOff x="0" y="-13050"/>
              <a:chExt cx="9157050" cy="5156400"/>
            </a:xfrm>
          </p:grpSpPr>
          <p:sp>
            <p:nvSpPr>
              <p:cNvPr id="2883" name="Google Shape;2883;p58"/>
              <p:cNvSpPr/>
              <p:nvPr/>
            </p:nvSpPr>
            <p:spPr>
              <a:xfrm>
                <a:off x="13050" y="-13050"/>
                <a:ext cx="9144000" cy="25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8"/>
              <p:cNvSpPr/>
              <p:nvPr/>
            </p:nvSpPr>
            <p:spPr>
              <a:xfrm>
                <a:off x="0" y="4915050"/>
                <a:ext cx="9144000" cy="22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8"/>
              <p:cNvSpPr/>
              <p:nvPr/>
            </p:nvSpPr>
            <p:spPr>
              <a:xfrm>
                <a:off x="8776525" y="241650"/>
                <a:ext cx="380400" cy="490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6" name="Google Shape;2886;p58"/>
            <p:cNvGrpSpPr/>
            <p:nvPr/>
          </p:nvGrpSpPr>
          <p:grpSpPr>
            <a:xfrm>
              <a:off x="325" y="241425"/>
              <a:ext cx="8962042" cy="4667224"/>
              <a:chOff x="325" y="241425"/>
              <a:chExt cx="8962042" cy="4667224"/>
            </a:xfrm>
          </p:grpSpPr>
          <p:grpSp>
            <p:nvGrpSpPr>
              <p:cNvPr id="2887" name="Google Shape;2887;p58"/>
              <p:cNvGrpSpPr/>
              <p:nvPr/>
            </p:nvGrpSpPr>
            <p:grpSpPr>
              <a:xfrm>
                <a:off x="325" y="241426"/>
                <a:ext cx="719418" cy="4666945"/>
                <a:chOff x="494228" y="1558071"/>
                <a:chExt cx="540063" cy="3909974"/>
              </a:xfrm>
            </p:grpSpPr>
            <p:sp>
              <p:nvSpPr>
                <p:cNvPr id="2888" name="Google Shape;2888;p58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58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58"/>
                <p:cNvSpPr/>
                <p:nvPr/>
              </p:nvSpPr>
              <p:spPr>
                <a:xfrm>
                  <a:off x="494228" y="52698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58"/>
                <p:cNvSpPr/>
                <p:nvPr/>
              </p:nvSpPr>
              <p:spPr>
                <a:xfrm>
                  <a:off x="494228" y="50502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58"/>
                <p:cNvSpPr/>
                <p:nvPr/>
              </p:nvSpPr>
              <p:spPr>
                <a:xfrm>
                  <a:off x="494228" y="483069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58"/>
                <p:cNvSpPr/>
                <p:nvPr/>
              </p:nvSpPr>
              <p:spPr>
                <a:xfrm>
                  <a:off x="494228" y="461111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58"/>
                <p:cNvSpPr/>
                <p:nvPr/>
              </p:nvSpPr>
              <p:spPr>
                <a:xfrm>
                  <a:off x="494228" y="43915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58"/>
                <p:cNvSpPr/>
                <p:nvPr/>
              </p:nvSpPr>
              <p:spPr>
                <a:xfrm>
                  <a:off x="494228" y="41719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58"/>
                <p:cNvSpPr/>
                <p:nvPr/>
              </p:nvSpPr>
              <p:spPr>
                <a:xfrm>
                  <a:off x="494228" y="39531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58"/>
                <p:cNvSpPr/>
                <p:nvPr/>
              </p:nvSpPr>
              <p:spPr>
                <a:xfrm>
                  <a:off x="494228" y="37335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58"/>
                <p:cNvSpPr/>
                <p:nvPr/>
              </p:nvSpPr>
              <p:spPr>
                <a:xfrm>
                  <a:off x="494228" y="351399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58"/>
                <p:cNvSpPr/>
                <p:nvPr/>
              </p:nvSpPr>
              <p:spPr>
                <a:xfrm>
                  <a:off x="494228" y="329441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58"/>
                <p:cNvSpPr/>
                <p:nvPr/>
              </p:nvSpPr>
              <p:spPr>
                <a:xfrm>
                  <a:off x="494228" y="30748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58"/>
                <p:cNvSpPr/>
                <p:nvPr/>
              </p:nvSpPr>
              <p:spPr>
                <a:xfrm>
                  <a:off x="494228" y="28552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58"/>
                <p:cNvSpPr/>
                <p:nvPr/>
              </p:nvSpPr>
              <p:spPr>
                <a:xfrm>
                  <a:off x="494228" y="263641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58"/>
                <p:cNvSpPr/>
                <p:nvPr/>
              </p:nvSpPr>
              <p:spPr>
                <a:xfrm>
                  <a:off x="494228" y="24168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58"/>
                <p:cNvSpPr/>
                <p:nvPr/>
              </p:nvSpPr>
              <p:spPr>
                <a:xfrm>
                  <a:off x="494228" y="21972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58"/>
                <p:cNvSpPr/>
                <p:nvPr/>
              </p:nvSpPr>
              <p:spPr>
                <a:xfrm>
                  <a:off x="494228" y="197769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58"/>
                <p:cNvSpPr/>
                <p:nvPr/>
              </p:nvSpPr>
              <p:spPr>
                <a:xfrm>
                  <a:off x="494228" y="175811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07" name="Google Shape;2907;p58"/>
              <p:cNvSpPr/>
              <p:nvPr/>
            </p:nvSpPr>
            <p:spPr>
              <a:xfrm>
                <a:off x="325" y="241425"/>
                <a:ext cx="561347" cy="4667224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77813" extrusionOk="0">
                    <a:moveTo>
                      <a:pt x="0" y="0"/>
                    </a:moveTo>
                    <a:lnTo>
                      <a:pt x="0" y="77813"/>
                    </a:lnTo>
                    <a:lnTo>
                      <a:pt x="6049" y="77813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212121">
                  <a:alpha val="4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8" name="Google Shape;2908;p58"/>
              <p:cNvGrpSpPr/>
              <p:nvPr/>
            </p:nvGrpSpPr>
            <p:grpSpPr>
              <a:xfrm>
                <a:off x="8776514" y="609404"/>
                <a:ext cx="185853" cy="3917955"/>
                <a:chOff x="10246650" y="5212375"/>
                <a:chExt cx="85900" cy="1810850"/>
              </a:xfrm>
            </p:grpSpPr>
            <p:sp>
              <p:nvSpPr>
                <p:cNvPr id="2909" name="Google Shape;2909;p58"/>
                <p:cNvSpPr/>
                <p:nvPr/>
              </p:nvSpPr>
              <p:spPr>
                <a:xfrm>
                  <a:off x="10246650" y="5212375"/>
                  <a:ext cx="8590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15320" extrusionOk="0">
                      <a:moveTo>
                        <a:pt x="1" y="0"/>
                      </a:moveTo>
                      <a:lnTo>
                        <a:pt x="1" y="15320"/>
                      </a:lnTo>
                      <a:cubicBezTo>
                        <a:pt x="1916" y="15320"/>
                        <a:pt x="3436" y="13800"/>
                        <a:pt x="3436" y="11946"/>
                      </a:cubicBezTo>
                      <a:lnTo>
                        <a:pt x="3436" y="3435"/>
                      </a:lnTo>
                      <a:cubicBezTo>
                        <a:pt x="3436" y="1520"/>
                        <a:pt x="1885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EFC7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0" name="Google Shape;2910;p58"/>
                <p:cNvSpPr/>
                <p:nvPr/>
              </p:nvSpPr>
              <p:spPr>
                <a:xfrm>
                  <a:off x="10246650" y="6147025"/>
                  <a:ext cx="85900" cy="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15321" extrusionOk="0">
                      <a:moveTo>
                        <a:pt x="1" y="1"/>
                      </a:moveTo>
                      <a:lnTo>
                        <a:pt x="1" y="15320"/>
                      </a:lnTo>
                      <a:cubicBezTo>
                        <a:pt x="1916" y="15320"/>
                        <a:pt x="3436" y="13801"/>
                        <a:pt x="3436" y="11946"/>
                      </a:cubicBezTo>
                      <a:lnTo>
                        <a:pt x="3436" y="3436"/>
                      </a:lnTo>
                      <a:cubicBezTo>
                        <a:pt x="3436" y="1521"/>
                        <a:pt x="1885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EDE3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1" name="Google Shape;2911;p58"/>
                <p:cNvSpPr/>
                <p:nvPr/>
              </p:nvSpPr>
              <p:spPr>
                <a:xfrm>
                  <a:off x="10246650" y="5668300"/>
                  <a:ext cx="85900" cy="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15321" extrusionOk="0">
                      <a:moveTo>
                        <a:pt x="1" y="1"/>
                      </a:moveTo>
                      <a:lnTo>
                        <a:pt x="1" y="15320"/>
                      </a:lnTo>
                      <a:cubicBezTo>
                        <a:pt x="1916" y="15320"/>
                        <a:pt x="3436" y="13770"/>
                        <a:pt x="3436" y="11946"/>
                      </a:cubicBezTo>
                      <a:lnTo>
                        <a:pt x="3436" y="3435"/>
                      </a:lnTo>
                      <a:cubicBezTo>
                        <a:pt x="3436" y="1521"/>
                        <a:pt x="1885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1B5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58"/>
                <p:cNvSpPr/>
                <p:nvPr/>
              </p:nvSpPr>
              <p:spPr>
                <a:xfrm>
                  <a:off x="10246650" y="6640200"/>
                  <a:ext cx="85900" cy="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15321" extrusionOk="0">
                      <a:moveTo>
                        <a:pt x="1" y="1"/>
                      </a:moveTo>
                      <a:lnTo>
                        <a:pt x="1" y="15320"/>
                      </a:lnTo>
                      <a:cubicBezTo>
                        <a:pt x="1916" y="15320"/>
                        <a:pt x="3436" y="13800"/>
                        <a:pt x="3436" y="11916"/>
                      </a:cubicBezTo>
                      <a:lnTo>
                        <a:pt x="3436" y="3405"/>
                      </a:lnTo>
                      <a:cubicBezTo>
                        <a:pt x="3436" y="1520"/>
                        <a:pt x="1885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1B5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3" name="Google Shape;2913;p58"/>
          <p:cNvSpPr/>
          <p:nvPr/>
        </p:nvSpPr>
        <p:spPr>
          <a:xfrm>
            <a:off x="4194175" y="3705025"/>
            <a:ext cx="1198625" cy="667250"/>
          </a:xfrm>
          <a:custGeom>
            <a:avLst/>
            <a:gdLst/>
            <a:ahLst/>
            <a:cxnLst/>
            <a:rect l="l" t="t" r="r" b="b"/>
            <a:pathLst>
              <a:path w="47945" h="26690" extrusionOk="0">
                <a:moveTo>
                  <a:pt x="46765" y="0"/>
                </a:moveTo>
                <a:cubicBezTo>
                  <a:pt x="46490" y="0"/>
                  <a:pt x="46258" y="16"/>
                  <a:pt x="46200" y="39"/>
                </a:cubicBezTo>
                <a:cubicBezTo>
                  <a:pt x="46198" y="39"/>
                  <a:pt x="46197" y="40"/>
                  <a:pt x="46195" y="41"/>
                </a:cubicBezTo>
                <a:lnTo>
                  <a:pt x="46195" y="41"/>
                </a:lnTo>
                <a:cubicBezTo>
                  <a:pt x="46185" y="40"/>
                  <a:pt x="46176" y="39"/>
                  <a:pt x="46166" y="39"/>
                </a:cubicBezTo>
                <a:cubicBezTo>
                  <a:pt x="46166" y="43"/>
                  <a:pt x="46165" y="47"/>
                  <a:pt x="46164" y="52"/>
                </a:cubicBezTo>
                <a:lnTo>
                  <a:pt x="46164" y="52"/>
                </a:lnTo>
                <a:cubicBezTo>
                  <a:pt x="44341" y="714"/>
                  <a:pt x="42519" y="1311"/>
                  <a:pt x="40696" y="1974"/>
                </a:cubicBezTo>
                <a:cubicBezTo>
                  <a:pt x="37794" y="3041"/>
                  <a:pt x="34858" y="4042"/>
                  <a:pt x="31956" y="5076"/>
                </a:cubicBezTo>
                <a:cubicBezTo>
                  <a:pt x="31289" y="5309"/>
                  <a:pt x="30622" y="5543"/>
                  <a:pt x="29888" y="5776"/>
                </a:cubicBezTo>
                <a:cubicBezTo>
                  <a:pt x="29855" y="5776"/>
                  <a:pt x="29855" y="5810"/>
                  <a:pt x="29888" y="5876"/>
                </a:cubicBezTo>
                <a:cubicBezTo>
                  <a:pt x="31122" y="6810"/>
                  <a:pt x="32323" y="7744"/>
                  <a:pt x="33524" y="8712"/>
                </a:cubicBezTo>
                <a:cubicBezTo>
                  <a:pt x="33791" y="8879"/>
                  <a:pt x="34325" y="8879"/>
                  <a:pt x="34625" y="8879"/>
                </a:cubicBezTo>
                <a:cubicBezTo>
                  <a:pt x="34691" y="8879"/>
                  <a:pt x="35325" y="8812"/>
                  <a:pt x="35225" y="8745"/>
                </a:cubicBezTo>
                <a:cubicBezTo>
                  <a:pt x="34158" y="7911"/>
                  <a:pt x="33124" y="7077"/>
                  <a:pt x="32023" y="6243"/>
                </a:cubicBezTo>
                <a:cubicBezTo>
                  <a:pt x="31992" y="6212"/>
                  <a:pt x="31671" y="5949"/>
                  <a:pt x="31627" y="5941"/>
                </a:cubicBezTo>
                <a:lnTo>
                  <a:pt x="31627" y="5941"/>
                </a:lnTo>
                <a:lnTo>
                  <a:pt x="31689" y="5910"/>
                </a:lnTo>
                <a:cubicBezTo>
                  <a:pt x="31789" y="5876"/>
                  <a:pt x="31956" y="5810"/>
                  <a:pt x="32056" y="5776"/>
                </a:cubicBezTo>
                <a:cubicBezTo>
                  <a:pt x="33190" y="5376"/>
                  <a:pt x="34358" y="4976"/>
                  <a:pt x="35492" y="4575"/>
                </a:cubicBezTo>
                <a:cubicBezTo>
                  <a:pt x="38794" y="3408"/>
                  <a:pt x="42130" y="2240"/>
                  <a:pt x="45399" y="1073"/>
                </a:cubicBezTo>
                <a:cubicBezTo>
                  <a:pt x="45612" y="996"/>
                  <a:pt x="45825" y="920"/>
                  <a:pt x="46037" y="844"/>
                </a:cubicBezTo>
                <a:lnTo>
                  <a:pt x="46037" y="844"/>
                </a:lnTo>
                <a:cubicBezTo>
                  <a:pt x="45780" y="2436"/>
                  <a:pt x="45528" y="4010"/>
                  <a:pt x="45299" y="5609"/>
                </a:cubicBezTo>
                <a:lnTo>
                  <a:pt x="43898" y="14483"/>
                </a:lnTo>
                <a:cubicBezTo>
                  <a:pt x="43860" y="14733"/>
                  <a:pt x="43823" y="14994"/>
                  <a:pt x="43783" y="15257"/>
                </a:cubicBezTo>
                <a:lnTo>
                  <a:pt x="43783" y="15257"/>
                </a:lnTo>
                <a:cubicBezTo>
                  <a:pt x="42431" y="14054"/>
                  <a:pt x="41062" y="12859"/>
                  <a:pt x="39728" y="11647"/>
                </a:cubicBezTo>
                <a:cubicBezTo>
                  <a:pt x="39618" y="11581"/>
                  <a:pt x="38956" y="11457"/>
                  <a:pt x="38489" y="11457"/>
                </a:cubicBezTo>
                <a:cubicBezTo>
                  <a:pt x="38249" y="11457"/>
                  <a:pt x="38061" y="11490"/>
                  <a:pt x="38027" y="11580"/>
                </a:cubicBezTo>
                <a:cubicBezTo>
                  <a:pt x="35125" y="18452"/>
                  <a:pt x="28854" y="23889"/>
                  <a:pt x="21615" y="25657"/>
                </a:cubicBezTo>
                <a:cubicBezTo>
                  <a:pt x="19849" y="26102"/>
                  <a:pt x="18065" y="26321"/>
                  <a:pt x="16291" y="26321"/>
                </a:cubicBezTo>
                <a:cubicBezTo>
                  <a:pt x="13809" y="26321"/>
                  <a:pt x="11346" y="25893"/>
                  <a:pt x="8973" y="25057"/>
                </a:cubicBezTo>
                <a:cubicBezTo>
                  <a:pt x="7005" y="24323"/>
                  <a:pt x="5170" y="23389"/>
                  <a:pt x="3636" y="21921"/>
                </a:cubicBezTo>
                <a:lnTo>
                  <a:pt x="2635" y="20920"/>
                </a:lnTo>
                <a:cubicBezTo>
                  <a:pt x="2468" y="20720"/>
                  <a:pt x="2268" y="20487"/>
                  <a:pt x="2102" y="20287"/>
                </a:cubicBezTo>
                <a:cubicBezTo>
                  <a:pt x="2001" y="20153"/>
                  <a:pt x="1768" y="19953"/>
                  <a:pt x="1768" y="19820"/>
                </a:cubicBezTo>
                <a:cubicBezTo>
                  <a:pt x="1701" y="19586"/>
                  <a:pt x="2001" y="19153"/>
                  <a:pt x="2102" y="18952"/>
                </a:cubicBezTo>
                <a:cubicBezTo>
                  <a:pt x="3228" y="16728"/>
                  <a:pt x="4648" y="14639"/>
                  <a:pt x="6045" y="12555"/>
                </a:cubicBezTo>
                <a:lnTo>
                  <a:pt x="6045" y="12555"/>
                </a:lnTo>
                <a:cubicBezTo>
                  <a:pt x="8619" y="16141"/>
                  <a:pt x="13253" y="17481"/>
                  <a:pt x="17546" y="17718"/>
                </a:cubicBezTo>
                <a:cubicBezTo>
                  <a:pt x="17997" y="17740"/>
                  <a:pt x="18448" y="17750"/>
                  <a:pt x="18899" y="17750"/>
                </a:cubicBezTo>
                <a:cubicBezTo>
                  <a:pt x="23347" y="17750"/>
                  <a:pt x="27749" y="16703"/>
                  <a:pt x="31656" y="14583"/>
                </a:cubicBezTo>
                <a:cubicBezTo>
                  <a:pt x="33991" y="13282"/>
                  <a:pt x="36126" y="11647"/>
                  <a:pt x="37960" y="9712"/>
                </a:cubicBezTo>
                <a:cubicBezTo>
                  <a:pt x="37994" y="9646"/>
                  <a:pt x="37160" y="9546"/>
                  <a:pt x="37060" y="9479"/>
                </a:cubicBezTo>
                <a:cubicBezTo>
                  <a:pt x="36960" y="9546"/>
                  <a:pt x="36393" y="9446"/>
                  <a:pt x="36226" y="9612"/>
                </a:cubicBezTo>
                <a:cubicBezTo>
                  <a:pt x="33224" y="12848"/>
                  <a:pt x="29354" y="15216"/>
                  <a:pt x="25151" y="16451"/>
                </a:cubicBezTo>
                <a:cubicBezTo>
                  <a:pt x="23027" y="17098"/>
                  <a:pt x="20755" y="17506"/>
                  <a:pt x="18506" y="17506"/>
                </a:cubicBezTo>
                <a:cubicBezTo>
                  <a:pt x="16234" y="17506"/>
                  <a:pt x="13987" y="17089"/>
                  <a:pt x="11942" y="16084"/>
                </a:cubicBezTo>
                <a:cubicBezTo>
                  <a:pt x="9807" y="15050"/>
                  <a:pt x="8006" y="13382"/>
                  <a:pt x="6972" y="11247"/>
                </a:cubicBezTo>
                <a:cubicBezTo>
                  <a:pt x="6891" y="11085"/>
                  <a:pt x="6309" y="10997"/>
                  <a:pt x="5832" y="10997"/>
                </a:cubicBezTo>
                <a:cubicBezTo>
                  <a:pt x="5562" y="10997"/>
                  <a:pt x="5326" y="11025"/>
                  <a:pt x="5234" y="11085"/>
                </a:cubicBezTo>
                <a:lnTo>
                  <a:pt x="5234" y="11085"/>
                </a:lnTo>
                <a:lnTo>
                  <a:pt x="5170" y="11080"/>
                </a:lnTo>
                <a:lnTo>
                  <a:pt x="5170" y="11080"/>
                </a:lnTo>
                <a:cubicBezTo>
                  <a:pt x="5178" y="11096"/>
                  <a:pt x="5186" y="11112"/>
                  <a:pt x="5194" y="11128"/>
                </a:cubicBezTo>
                <a:lnTo>
                  <a:pt x="5194" y="11128"/>
                </a:lnTo>
                <a:cubicBezTo>
                  <a:pt x="3596" y="13558"/>
                  <a:pt x="1965" y="15955"/>
                  <a:pt x="534" y="18485"/>
                </a:cubicBezTo>
                <a:cubicBezTo>
                  <a:pt x="367" y="18819"/>
                  <a:pt x="100" y="19253"/>
                  <a:pt x="33" y="19620"/>
                </a:cubicBezTo>
                <a:cubicBezTo>
                  <a:pt x="0" y="19886"/>
                  <a:pt x="200" y="19986"/>
                  <a:pt x="367" y="20220"/>
                </a:cubicBezTo>
                <a:cubicBezTo>
                  <a:pt x="701" y="20620"/>
                  <a:pt x="1101" y="21054"/>
                  <a:pt x="1468" y="21421"/>
                </a:cubicBezTo>
                <a:cubicBezTo>
                  <a:pt x="2969" y="22955"/>
                  <a:pt x="4803" y="24089"/>
                  <a:pt x="6805" y="24890"/>
                </a:cubicBezTo>
                <a:cubicBezTo>
                  <a:pt x="9935" y="26094"/>
                  <a:pt x="13360" y="26689"/>
                  <a:pt x="16754" y="26689"/>
                </a:cubicBezTo>
                <a:cubicBezTo>
                  <a:pt x="18063" y="26689"/>
                  <a:pt x="19367" y="26601"/>
                  <a:pt x="20648" y="26424"/>
                </a:cubicBezTo>
                <a:cubicBezTo>
                  <a:pt x="24684" y="25891"/>
                  <a:pt x="28520" y="24256"/>
                  <a:pt x="31789" y="21821"/>
                </a:cubicBezTo>
                <a:cubicBezTo>
                  <a:pt x="34987" y="19476"/>
                  <a:pt x="37574" y="16352"/>
                  <a:pt x="39320" y="12779"/>
                </a:cubicBezTo>
                <a:lnTo>
                  <a:pt x="39320" y="12779"/>
                </a:lnTo>
                <a:cubicBezTo>
                  <a:pt x="40756" y="14059"/>
                  <a:pt x="42213" y="15328"/>
                  <a:pt x="43631" y="16617"/>
                </a:cubicBezTo>
                <a:cubicBezTo>
                  <a:pt x="43698" y="16706"/>
                  <a:pt x="44417" y="16810"/>
                  <a:pt x="44899" y="16810"/>
                </a:cubicBezTo>
                <a:cubicBezTo>
                  <a:pt x="45140" y="16810"/>
                  <a:pt x="45321" y="16784"/>
                  <a:pt x="45332" y="16717"/>
                </a:cubicBezTo>
                <a:cubicBezTo>
                  <a:pt x="45633" y="14816"/>
                  <a:pt x="45899" y="12981"/>
                  <a:pt x="46200" y="11113"/>
                </a:cubicBezTo>
                <a:lnTo>
                  <a:pt x="47567" y="2240"/>
                </a:lnTo>
                <a:cubicBezTo>
                  <a:pt x="47701" y="1573"/>
                  <a:pt x="47801" y="873"/>
                  <a:pt x="47901" y="206"/>
                </a:cubicBezTo>
                <a:cubicBezTo>
                  <a:pt x="47944" y="53"/>
                  <a:pt x="47280" y="0"/>
                  <a:pt x="467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4" name="Google Shape;2914;p58"/>
          <p:cNvGrpSpPr/>
          <p:nvPr/>
        </p:nvGrpSpPr>
        <p:grpSpPr>
          <a:xfrm>
            <a:off x="7119275" y="619400"/>
            <a:ext cx="838950" cy="848950"/>
            <a:chOff x="5337325" y="3550725"/>
            <a:chExt cx="838950" cy="848950"/>
          </a:xfrm>
        </p:grpSpPr>
        <p:sp>
          <p:nvSpPr>
            <p:cNvPr id="2915" name="Google Shape;2915;p58"/>
            <p:cNvSpPr/>
            <p:nvPr/>
          </p:nvSpPr>
          <p:spPr>
            <a:xfrm>
              <a:off x="5337325" y="3550725"/>
              <a:ext cx="838950" cy="742250"/>
            </a:xfrm>
            <a:custGeom>
              <a:avLst/>
              <a:gdLst/>
              <a:ahLst/>
              <a:cxnLst/>
              <a:rect l="l" t="t" r="r" b="b"/>
              <a:pathLst>
                <a:path w="33558" h="29690" extrusionOk="0">
                  <a:moveTo>
                    <a:pt x="15192" y="0"/>
                  </a:moveTo>
                  <a:cubicBezTo>
                    <a:pt x="12136" y="0"/>
                    <a:pt x="9125" y="747"/>
                    <a:pt x="6571" y="2459"/>
                  </a:cubicBezTo>
                  <a:cubicBezTo>
                    <a:pt x="4203" y="4060"/>
                    <a:pt x="2268" y="6395"/>
                    <a:pt x="1234" y="9064"/>
                  </a:cubicBezTo>
                  <a:cubicBezTo>
                    <a:pt x="100" y="11833"/>
                    <a:pt x="0" y="15002"/>
                    <a:pt x="767" y="17937"/>
                  </a:cubicBezTo>
                  <a:cubicBezTo>
                    <a:pt x="2402" y="23908"/>
                    <a:pt x="7906" y="28678"/>
                    <a:pt x="14077" y="29345"/>
                  </a:cubicBezTo>
                  <a:cubicBezTo>
                    <a:pt x="14844" y="29445"/>
                    <a:pt x="15578" y="29445"/>
                    <a:pt x="16345" y="29445"/>
                  </a:cubicBezTo>
                  <a:cubicBezTo>
                    <a:pt x="16579" y="29445"/>
                    <a:pt x="16078" y="28912"/>
                    <a:pt x="16045" y="28845"/>
                  </a:cubicBezTo>
                  <a:cubicBezTo>
                    <a:pt x="15911" y="28611"/>
                    <a:pt x="15511" y="28144"/>
                    <a:pt x="15211" y="28144"/>
                  </a:cubicBezTo>
                  <a:cubicBezTo>
                    <a:pt x="14984" y="28155"/>
                    <a:pt x="14757" y="28160"/>
                    <a:pt x="14530" y="28160"/>
                  </a:cubicBezTo>
                  <a:cubicBezTo>
                    <a:pt x="11924" y="28160"/>
                    <a:pt x="9345" y="27457"/>
                    <a:pt x="7105" y="26076"/>
                  </a:cubicBezTo>
                  <a:cubicBezTo>
                    <a:pt x="4770" y="24608"/>
                    <a:pt x="3202" y="22273"/>
                    <a:pt x="2335" y="19705"/>
                  </a:cubicBezTo>
                  <a:cubicBezTo>
                    <a:pt x="1434" y="16970"/>
                    <a:pt x="1368" y="13968"/>
                    <a:pt x="2202" y="11232"/>
                  </a:cubicBezTo>
                  <a:cubicBezTo>
                    <a:pt x="3002" y="8697"/>
                    <a:pt x="4537" y="6362"/>
                    <a:pt x="6571" y="4628"/>
                  </a:cubicBezTo>
                  <a:cubicBezTo>
                    <a:pt x="9368" y="2242"/>
                    <a:pt x="12875" y="1220"/>
                    <a:pt x="16428" y="1220"/>
                  </a:cubicBezTo>
                  <a:cubicBezTo>
                    <a:pt x="18935" y="1220"/>
                    <a:pt x="21465" y="1729"/>
                    <a:pt x="23784" y="2626"/>
                  </a:cubicBezTo>
                  <a:cubicBezTo>
                    <a:pt x="26386" y="3593"/>
                    <a:pt x="28754" y="5095"/>
                    <a:pt x="30188" y="7496"/>
                  </a:cubicBezTo>
                  <a:cubicBezTo>
                    <a:pt x="31589" y="9898"/>
                    <a:pt x="32190" y="12767"/>
                    <a:pt x="31890" y="15502"/>
                  </a:cubicBezTo>
                  <a:cubicBezTo>
                    <a:pt x="31389" y="21073"/>
                    <a:pt x="27386" y="25676"/>
                    <a:pt x="22383" y="27777"/>
                  </a:cubicBezTo>
                  <a:cubicBezTo>
                    <a:pt x="21749" y="28078"/>
                    <a:pt x="21082" y="28278"/>
                    <a:pt x="20381" y="28478"/>
                  </a:cubicBezTo>
                  <a:cubicBezTo>
                    <a:pt x="20181" y="28578"/>
                    <a:pt x="20581" y="28978"/>
                    <a:pt x="20682" y="29078"/>
                  </a:cubicBezTo>
                  <a:cubicBezTo>
                    <a:pt x="20774" y="29171"/>
                    <a:pt x="21208" y="29690"/>
                    <a:pt x="21484" y="29690"/>
                  </a:cubicBezTo>
                  <a:cubicBezTo>
                    <a:pt x="21507" y="29690"/>
                    <a:pt x="21528" y="29686"/>
                    <a:pt x="21549" y="29679"/>
                  </a:cubicBezTo>
                  <a:cubicBezTo>
                    <a:pt x="27086" y="28144"/>
                    <a:pt x="31923" y="23741"/>
                    <a:pt x="33024" y="17904"/>
                  </a:cubicBezTo>
                  <a:cubicBezTo>
                    <a:pt x="33557" y="14968"/>
                    <a:pt x="33191" y="11833"/>
                    <a:pt x="31856" y="9164"/>
                  </a:cubicBezTo>
                  <a:cubicBezTo>
                    <a:pt x="30422" y="6329"/>
                    <a:pt x="27953" y="4094"/>
                    <a:pt x="25218" y="2593"/>
                  </a:cubicBezTo>
                  <a:cubicBezTo>
                    <a:pt x="22230" y="974"/>
                    <a:pt x="18682" y="0"/>
                    <a:pt x="15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8"/>
            <p:cNvSpPr/>
            <p:nvPr/>
          </p:nvSpPr>
          <p:spPr>
            <a:xfrm>
              <a:off x="5677800" y="4252950"/>
              <a:ext cx="225900" cy="146725"/>
            </a:xfrm>
            <a:custGeom>
              <a:avLst/>
              <a:gdLst/>
              <a:ahLst/>
              <a:cxnLst/>
              <a:rect l="l" t="t" r="r" b="b"/>
              <a:pathLst>
                <a:path w="9036" h="5869" extrusionOk="0">
                  <a:moveTo>
                    <a:pt x="1481" y="0"/>
                  </a:moveTo>
                  <a:cubicBezTo>
                    <a:pt x="1405" y="0"/>
                    <a:pt x="1345" y="34"/>
                    <a:pt x="1325" y="122"/>
                  </a:cubicBezTo>
                  <a:cubicBezTo>
                    <a:pt x="1225" y="1723"/>
                    <a:pt x="791" y="3291"/>
                    <a:pt x="158" y="4792"/>
                  </a:cubicBezTo>
                  <a:cubicBezTo>
                    <a:pt x="1" y="5138"/>
                    <a:pt x="1027" y="5868"/>
                    <a:pt x="1426" y="5868"/>
                  </a:cubicBezTo>
                  <a:cubicBezTo>
                    <a:pt x="1450" y="5868"/>
                    <a:pt x="1473" y="5865"/>
                    <a:pt x="1492" y="5859"/>
                  </a:cubicBezTo>
                  <a:cubicBezTo>
                    <a:pt x="1508" y="5855"/>
                    <a:pt x="1524" y="5850"/>
                    <a:pt x="1540" y="5845"/>
                  </a:cubicBezTo>
                  <a:lnTo>
                    <a:pt x="1540" y="5845"/>
                  </a:lnTo>
                  <a:cubicBezTo>
                    <a:pt x="1546" y="5850"/>
                    <a:pt x="1553" y="5855"/>
                    <a:pt x="1559" y="5859"/>
                  </a:cubicBezTo>
                  <a:cubicBezTo>
                    <a:pt x="1562" y="5852"/>
                    <a:pt x="1565" y="5844"/>
                    <a:pt x="1569" y="5836"/>
                  </a:cubicBezTo>
                  <a:lnTo>
                    <a:pt x="1569" y="5836"/>
                  </a:lnTo>
                  <a:cubicBezTo>
                    <a:pt x="4341" y="4997"/>
                    <a:pt x="6880" y="3438"/>
                    <a:pt x="8831" y="1323"/>
                  </a:cubicBezTo>
                  <a:cubicBezTo>
                    <a:pt x="9036" y="1088"/>
                    <a:pt x="8031" y="236"/>
                    <a:pt x="7580" y="236"/>
                  </a:cubicBezTo>
                  <a:cubicBezTo>
                    <a:pt x="7518" y="236"/>
                    <a:pt x="7466" y="252"/>
                    <a:pt x="7430" y="289"/>
                  </a:cubicBezTo>
                  <a:cubicBezTo>
                    <a:pt x="5947" y="1872"/>
                    <a:pt x="4162" y="3152"/>
                    <a:pt x="2203" y="4043"/>
                  </a:cubicBezTo>
                  <a:lnTo>
                    <a:pt x="2203" y="4043"/>
                  </a:lnTo>
                  <a:cubicBezTo>
                    <a:pt x="2479" y="3063"/>
                    <a:pt x="2657" y="2060"/>
                    <a:pt x="2759" y="1056"/>
                  </a:cubicBezTo>
                  <a:cubicBezTo>
                    <a:pt x="2793" y="789"/>
                    <a:pt x="2192" y="389"/>
                    <a:pt x="1992" y="289"/>
                  </a:cubicBezTo>
                  <a:cubicBezTo>
                    <a:pt x="1945" y="195"/>
                    <a:pt x="1665" y="0"/>
                    <a:pt x="1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7" name="Google Shape;2917;p58"/>
          <p:cNvGrpSpPr/>
          <p:nvPr/>
        </p:nvGrpSpPr>
        <p:grpSpPr>
          <a:xfrm rot="1597285">
            <a:off x="4855658" y="771302"/>
            <a:ext cx="1044940" cy="403481"/>
            <a:chOff x="6793950" y="3617275"/>
            <a:chExt cx="1044925" cy="403475"/>
          </a:xfrm>
        </p:grpSpPr>
        <p:sp>
          <p:nvSpPr>
            <p:cNvPr id="2918" name="Google Shape;2918;p58"/>
            <p:cNvSpPr/>
            <p:nvPr/>
          </p:nvSpPr>
          <p:spPr>
            <a:xfrm>
              <a:off x="6793950" y="3622750"/>
              <a:ext cx="337750" cy="381000"/>
            </a:xfrm>
            <a:custGeom>
              <a:avLst/>
              <a:gdLst/>
              <a:ahLst/>
              <a:cxnLst/>
              <a:rect l="l" t="t" r="r" b="b"/>
              <a:pathLst>
                <a:path w="13510" h="15240" extrusionOk="0">
                  <a:moveTo>
                    <a:pt x="2640" y="1"/>
                  </a:moveTo>
                  <a:cubicBezTo>
                    <a:pt x="2441" y="1"/>
                    <a:pt x="2242" y="41"/>
                    <a:pt x="2035" y="105"/>
                  </a:cubicBezTo>
                  <a:cubicBezTo>
                    <a:pt x="1801" y="172"/>
                    <a:pt x="1535" y="305"/>
                    <a:pt x="1334" y="472"/>
                  </a:cubicBezTo>
                  <a:cubicBezTo>
                    <a:pt x="834" y="806"/>
                    <a:pt x="467" y="1139"/>
                    <a:pt x="501" y="1840"/>
                  </a:cubicBezTo>
                  <a:cubicBezTo>
                    <a:pt x="534" y="2273"/>
                    <a:pt x="634" y="2607"/>
                    <a:pt x="968" y="2840"/>
                  </a:cubicBezTo>
                  <a:cubicBezTo>
                    <a:pt x="1201" y="3007"/>
                    <a:pt x="1435" y="3174"/>
                    <a:pt x="1635" y="3341"/>
                  </a:cubicBezTo>
                  <a:cubicBezTo>
                    <a:pt x="3436" y="4675"/>
                    <a:pt x="5271" y="6009"/>
                    <a:pt x="7039" y="7410"/>
                  </a:cubicBezTo>
                  <a:cubicBezTo>
                    <a:pt x="7606" y="7777"/>
                    <a:pt x="8139" y="8144"/>
                    <a:pt x="8606" y="8611"/>
                  </a:cubicBezTo>
                  <a:cubicBezTo>
                    <a:pt x="8440" y="8845"/>
                    <a:pt x="8206" y="8845"/>
                    <a:pt x="8006" y="8945"/>
                  </a:cubicBezTo>
                  <a:cubicBezTo>
                    <a:pt x="5938" y="9845"/>
                    <a:pt x="3803" y="10779"/>
                    <a:pt x="1701" y="11780"/>
                  </a:cubicBezTo>
                  <a:cubicBezTo>
                    <a:pt x="701" y="12280"/>
                    <a:pt x="200" y="13114"/>
                    <a:pt x="34" y="14148"/>
                  </a:cubicBezTo>
                  <a:cubicBezTo>
                    <a:pt x="0" y="14282"/>
                    <a:pt x="0" y="14415"/>
                    <a:pt x="100" y="14515"/>
                  </a:cubicBezTo>
                  <a:cubicBezTo>
                    <a:pt x="341" y="14973"/>
                    <a:pt x="755" y="15239"/>
                    <a:pt x="1231" y="15239"/>
                  </a:cubicBezTo>
                  <a:cubicBezTo>
                    <a:pt x="1414" y="15239"/>
                    <a:pt x="1606" y="15199"/>
                    <a:pt x="1801" y="15116"/>
                  </a:cubicBezTo>
                  <a:cubicBezTo>
                    <a:pt x="1968" y="15016"/>
                    <a:pt x="2102" y="14982"/>
                    <a:pt x="2268" y="14916"/>
                  </a:cubicBezTo>
                  <a:cubicBezTo>
                    <a:pt x="3503" y="14315"/>
                    <a:pt x="4704" y="13648"/>
                    <a:pt x="5938" y="13014"/>
                  </a:cubicBezTo>
                  <a:cubicBezTo>
                    <a:pt x="7672" y="12114"/>
                    <a:pt x="9374" y="11213"/>
                    <a:pt x="11141" y="10346"/>
                  </a:cubicBezTo>
                  <a:cubicBezTo>
                    <a:pt x="11475" y="10146"/>
                    <a:pt x="11842" y="10012"/>
                    <a:pt x="12009" y="9645"/>
                  </a:cubicBezTo>
                  <a:cubicBezTo>
                    <a:pt x="12209" y="9212"/>
                    <a:pt x="12509" y="8978"/>
                    <a:pt x="12843" y="8678"/>
                  </a:cubicBezTo>
                  <a:cubicBezTo>
                    <a:pt x="13009" y="8578"/>
                    <a:pt x="13176" y="8411"/>
                    <a:pt x="13310" y="8244"/>
                  </a:cubicBezTo>
                  <a:cubicBezTo>
                    <a:pt x="13476" y="7977"/>
                    <a:pt x="13510" y="7777"/>
                    <a:pt x="13310" y="7477"/>
                  </a:cubicBezTo>
                  <a:cubicBezTo>
                    <a:pt x="13043" y="7143"/>
                    <a:pt x="12709" y="6977"/>
                    <a:pt x="12442" y="6777"/>
                  </a:cubicBezTo>
                  <a:cubicBezTo>
                    <a:pt x="10808" y="5509"/>
                    <a:pt x="9140" y="4275"/>
                    <a:pt x="7472" y="3041"/>
                  </a:cubicBezTo>
                  <a:cubicBezTo>
                    <a:pt x="6105" y="2040"/>
                    <a:pt x="4770" y="1039"/>
                    <a:pt x="3303" y="172"/>
                  </a:cubicBezTo>
                  <a:cubicBezTo>
                    <a:pt x="3076" y="50"/>
                    <a:pt x="2858" y="1"/>
                    <a:pt x="2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8"/>
            <p:cNvSpPr/>
            <p:nvPr/>
          </p:nvSpPr>
          <p:spPr>
            <a:xfrm>
              <a:off x="7099150" y="3621100"/>
              <a:ext cx="307750" cy="393350"/>
            </a:xfrm>
            <a:custGeom>
              <a:avLst/>
              <a:gdLst/>
              <a:ahLst/>
              <a:cxnLst/>
              <a:rect l="l" t="t" r="r" b="b"/>
              <a:pathLst>
                <a:path w="12310" h="15734" extrusionOk="0">
                  <a:moveTo>
                    <a:pt x="2336" y="1"/>
                  </a:moveTo>
                  <a:cubicBezTo>
                    <a:pt x="2202" y="1"/>
                    <a:pt x="2069" y="15"/>
                    <a:pt x="1936" y="38"/>
                  </a:cubicBezTo>
                  <a:cubicBezTo>
                    <a:pt x="1669" y="71"/>
                    <a:pt x="1435" y="171"/>
                    <a:pt x="1235" y="305"/>
                  </a:cubicBezTo>
                  <a:cubicBezTo>
                    <a:pt x="835" y="505"/>
                    <a:pt x="401" y="671"/>
                    <a:pt x="268" y="1072"/>
                  </a:cubicBezTo>
                  <a:cubicBezTo>
                    <a:pt x="101" y="1706"/>
                    <a:pt x="1" y="2339"/>
                    <a:pt x="668" y="2806"/>
                  </a:cubicBezTo>
                  <a:cubicBezTo>
                    <a:pt x="801" y="2873"/>
                    <a:pt x="935" y="3006"/>
                    <a:pt x="1068" y="3140"/>
                  </a:cubicBezTo>
                  <a:cubicBezTo>
                    <a:pt x="2736" y="4508"/>
                    <a:pt x="4404" y="5842"/>
                    <a:pt x="6072" y="7209"/>
                  </a:cubicBezTo>
                  <a:cubicBezTo>
                    <a:pt x="6939" y="7910"/>
                    <a:pt x="7806" y="8711"/>
                    <a:pt x="8774" y="9511"/>
                  </a:cubicBezTo>
                  <a:cubicBezTo>
                    <a:pt x="8607" y="9645"/>
                    <a:pt x="8474" y="9711"/>
                    <a:pt x="8374" y="9811"/>
                  </a:cubicBezTo>
                  <a:cubicBezTo>
                    <a:pt x="6339" y="10845"/>
                    <a:pt x="4371" y="12013"/>
                    <a:pt x="2369" y="13147"/>
                  </a:cubicBezTo>
                  <a:cubicBezTo>
                    <a:pt x="1836" y="13414"/>
                    <a:pt x="1335" y="13714"/>
                    <a:pt x="801" y="14048"/>
                  </a:cubicBezTo>
                  <a:cubicBezTo>
                    <a:pt x="268" y="14415"/>
                    <a:pt x="134" y="14715"/>
                    <a:pt x="268" y="15349"/>
                  </a:cubicBezTo>
                  <a:cubicBezTo>
                    <a:pt x="317" y="15596"/>
                    <a:pt x="440" y="15733"/>
                    <a:pt x="636" y="15733"/>
                  </a:cubicBezTo>
                  <a:cubicBezTo>
                    <a:pt x="705" y="15733"/>
                    <a:pt x="782" y="15717"/>
                    <a:pt x="868" y="15682"/>
                  </a:cubicBezTo>
                  <a:cubicBezTo>
                    <a:pt x="1168" y="15549"/>
                    <a:pt x="1435" y="15382"/>
                    <a:pt x="1669" y="15249"/>
                  </a:cubicBezTo>
                  <a:cubicBezTo>
                    <a:pt x="3503" y="14248"/>
                    <a:pt x="5305" y="13080"/>
                    <a:pt x="7173" y="12146"/>
                  </a:cubicBezTo>
                  <a:cubicBezTo>
                    <a:pt x="8640" y="11379"/>
                    <a:pt x="10008" y="10512"/>
                    <a:pt x="11276" y="9478"/>
                  </a:cubicBezTo>
                  <a:cubicBezTo>
                    <a:pt x="11542" y="9244"/>
                    <a:pt x="11809" y="9011"/>
                    <a:pt x="12009" y="8711"/>
                  </a:cubicBezTo>
                  <a:cubicBezTo>
                    <a:pt x="12310" y="8310"/>
                    <a:pt x="12310" y="7877"/>
                    <a:pt x="12009" y="7476"/>
                  </a:cubicBezTo>
                  <a:cubicBezTo>
                    <a:pt x="11809" y="7209"/>
                    <a:pt x="11576" y="6976"/>
                    <a:pt x="11309" y="6742"/>
                  </a:cubicBezTo>
                  <a:cubicBezTo>
                    <a:pt x="9775" y="5375"/>
                    <a:pt x="8173" y="4074"/>
                    <a:pt x="6572" y="2840"/>
                  </a:cubicBezTo>
                  <a:cubicBezTo>
                    <a:pt x="5438" y="2006"/>
                    <a:pt x="4304" y="1072"/>
                    <a:pt x="3136" y="238"/>
                  </a:cubicBezTo>
                  <a:cubicBezTo>
                    <a:pt x="2870" y="60"/>
                    <a:pt x="2603" y="1"/>
                    <a:pt x="23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8"/>
            <p:cNvSpPr/>
            <p:nvPr/>
          </p:nvSpPr>
          <p:spPr>
            <a:xfrm>
              <a:off x="7526975" y="3618450"/>
              <a:ext cx="311900" cy="380600"/>
            </a:xfrm>
            <a:custGeom>
              <a:avLst/>
              <a:gdLst/>
              <a:ahLst/>
              <a:cxnLst/>
              <a:rect l="l" t="t" r="r" b="b"/>
              <a:pathLst>
                <a:path w="12476" h="15224" extrusionOk="0">
                  <a:moveTo>
                    <a:pt x="2424" y="1"/>
                  </a:moveTo>
                  <a:cubicBezTo>
                    <a:pt x="2384" y="1"/>
                    <a:pt x="2344" y="4"/>
                    <a:pt x="2302" y="10"/>
                  </a:cubicBezTo>
                  <a:cubicBezTo>
                    <a:pt x="1868" y="77"/>
                    <a:pt x="1468" y="144"/>
                    <a:pt x="1001" y="344"/>
                  </a:cubicBezTo>
                  <a:cubicBezTo>
                    <a:pt x="500" y="544"/>
                    <a:pt x="167" y="844"/>
                    <a:pt x="67" y="1445"/>
                  </a:cubicBezTo>
                  <a:cubicBezTo>
                    <a:pt x="0" y="1878"/>
                    <a:pt x="33" y="2212"/>
                    <a:pt x="367" y="2512"/>
                  </a:cubicBezTo>
                  <a:cubicBezTo>
                    <a:pt x="701" y="2846"/>
                    <a:pt x="1034" y="3179"/>
                    <a:pt x="1401" y="3513"/>
                  </a:cubicBezTo>
                  <a:cubicBezTo>
                    <a:pt x="3569" y="5514"/>
                    <a:pt x="5838" y="7482"/>
                    <a:pt x="7839" y="9684"/>
                  </a:cubicBezTo>
                  <a:cubicBezTo>
                    <a:pt x="8073" y="10017"/>
                    <a:pt x="8373" y="10318"/>
                    <a:pt x="8606" y="10618"/>
                  </a:cubicBezTo>
                  <a:cubicBezTo>
                    <a:pt x="8906" y="10885"/>
                    <a:pt x="8873" y="10951"/>
                    <a:pt x="8540" y="11185"/>
                  </a:cubicBezTo>
                  <a:cubicBezTo>
                    <a:pt x="8273" y="11352"/>
                    <a:pt x="8039" y="11518"/>
                    <a:pt x="7772" y="11652"/>
                  </a:cubicBezTo>
                  <a:cubicBezTo>
                    <a:pt x="6672" y="12286"/>
                    <a:pt x="5504" y="12886"/>
                    <a:pt x="4370" y="13487"/>
                  </a:cubicBezTo>
                  <a:cubicBezTo>
                    <a:pt x="3903" y="13753"/>
                    <a:pt x="3636" y="14020"/>
                    <a:pt x="3569" y="14621"/>
                  </a:cubicBezTo>
                  <a:cubicBezTo>
                    <a:pt x="3546" y="15022"/>
                    <a:pt x="3606" y="15223"/>
                    <a:pt x="3844" y="15223"/>
                  </a:cubicBezTo>
                  <a:cubicBezTo>
                    <a:pt x="3943" y="15223"/>
                    <a:pt x="4071" y="15189"/>
                    <a:pt x="4236" y="15121"/>
                  </a:cubicBezTo>
                  <a:cubicBezTo>
                    <a:pt x="4603" y="14954"/>
                    <a:pt x="5004" y="14787"/>
                    <a:pt x="5371" y="14587"/>
                  </a:cubicBezTo>
                  <a:cubicBezTo>
                    <a:pt x="7239" y="13553"/>
                    <a:pt x="9073" y="12619"/>
                    <a:pt x="10841" y="11452"/>
                  </a:cubicBezTo>
                  <a:cubicBezTo>
                    <a:pt x="11241" y="11185"/>
                    <a:pt x="11642" y="10951"/>
                    <a:pt x="11909" y="10584"/>
                  </a:cubicBezTo>
                  <a:cubicBezTo>
                    <a:pt x="12476" y="9951"/>
                    <a:pt x="12476" y="9350"/>
                    <a:pt x="12009" y="8750"/>
                  </a:cubicBezTo>
                  <a:cubicBezTo>
                    <a:pt x="11842" y="8450"/>
                    <a:pt x="11642" y="8216"/>
                    <a:pt x="11408" y="7983"/>
                  </a:cubicBezTo>
                  <a:cubicBezTo>
                    <a:pt x="10074" y="6482"/>
                    <a:pt x="8673" y="5114"/>
                    <a:pt x="7205" y="3780"/>
                  </a:cubicBezTo>
                  <a:cubicBezTo>
                    <a:pt x="5971" y="2645"/>
                    <a:pt x="4703" y="1511"/>
                    <a:pt x="3369" y="477"/>
                  </a:cubicBezTo>
                  <a:cubicBezTo>
                    <a:pt x="3068" y="266"/>
                    <a:pt x="2794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8"/>
            <p:cNvSpPr/>
            <p:nvPr/>
          </p:nvSpPr>
          <p:spPr>
            <a:xfrm>
              <a:off x="7346825" y="3617275"/>
              <a:ext cx="264400" cy="403475"/>
            </a:xfrm>
            <a:custGeom>
              <a:avLst/>
              <a:gdLst/>
              <a:ahLst/>
              <a:cxnLst/>
              <a:rect l="l" t="t" r="r" b="b"/>
              <a:pathLst>
                <a:path w="10576" h="16139" extrusionOk="0">
                  <a:moveTo>
                    <a:pt x="2479" y="0"/>
                  </a:moveTo>
                  <a:cubicBezTo>
                    <a:pt x="2401" y="0"/>
                    <a:pt x="2320" y="9"/>
                    <a:pt x="2236" y="24"/>
                  </a:cubicBezTo>
                  <a:cubicBezTo>
                    <a:pt x="1569" y="191"/>
                    <a:pt x="1002" y="491"/>
                    <a:pt x="501" y="991"/>
                  </a:cubicBezTo>
                  <a:cubicBezTo>
                    <a:pt x="435" y="1025"/>
                    <a:pt x="368" y="1125"/>
                    <a:pt x="368" y="1158"/>
                  </a:cubicBezTo>
                  <a:cubicBezTo>
                    <a:pt x="335" y="1725"/>
                    <a:pt x="68" y="2359"/>
                    <a:pt x="601" y="2859"/>
                  </a:cubicBezTo>
                  <a:cubicBezTo>
                    <a:pt x="768" y="3026"/>
                    <a:pt x="935" y="3293"/>
                    <a:pt x="1102" y="3460"/>
                  </a:cubicBezTo>
                  <a:cubicBezTo>
                    <a:pt x="2369" y="4827"/>
                    <a:pt x="3670" y="6162"/>
                    <a:pt x="4904" y="7529"/>
                  </a:cubicBezTo>
                  <a:cubicBezTo>
                    <a:pt x="5672" y="8363"/>
                    <a:pt x="6406" y="9230"/>
                    <a:pt x="7106" y="10064"/>
                  </a:cubicBezTo>
                  <a:cubicBezTo>
                    <a:pt x="7340" y="10331"/>
                    <a:pt x="7373" y="10498"/>
                    <a:pt x="7073" y="10698"/>
                  </a:cubicBezTo>
                  <a:cubicBezTo>
                    <a:pt x="6906" y="10798"/>
                    <a:pt x="6772" y="10898"/>
                    <a:pt x="6672" y="10998"/>
                  </a:cubicBezTo>
                  <a:cubicBezTo>
                    <a:pt x="6039" y="11399"/>
                    <a:pt x="5371" y="11732"/>
                    <a:pt x="4738" y="12133"/>
                  </a:cubicBezTo>
                  <a:cubicBezTo>
                    <a:pt x="3403" y="12866"/>
                    <a:pt x="2069" y="13667"/>
                    <a:pt x="735" y="14401"/>
                  </a:cubicBezTo>
                  <a:cubicBezTo>
                    <a:pt x="335" y="14668"/>
                    <a:pt x="1" y="14968"/>
                    <a:pt x="101" y="15468"/>
                  </a:cubicBezTo>
                  <a:cubicBezTo>
                    <a:pt x="68" y="15535"/>
                    <a:pt x="68" y="15635"/>
                    <a:pt x="134" y="15668"/>
                  </a:cubicBezTo>
                  <a:cubicBezTo>
                    <a:pt x="183" y="15982"/>
                    <a:pt x="283" y="16138"/>
                    <a:pt x="486" y="16138"/>
                  </a:cubicBezTo>
                  <a:cubicBezTo>
                    <a:pt x="564" y="16138"/>
                    <a:pt x="657" y="16115"/>
                    <a:pt x="768" y="16069"/>
                  </a:cubicBezTo>
                  <a:cubicBezTo>
                    <a:pt x="935" y="16002"/>
                    <a:pt x="1168" y="15869"/>
                    <a:pt x="1302" y="15768"/>
                  </a:cubicBezTo>
                  <a:cubicBezTo>
                    <a:pt x="2236" y="15268"/>
                    <a:pt x="3170" y="14734"/>
                    <a:pt x="4071" y="14234"/>
                  </a:cubicBezTo>
                  <a:cubicBezTo>
                    <a:pt x="5872" y="13233"/>
                    <a:pt x="7606" y="12199"/>
                    <a:pt x="9208" y="10865"/>
                  </a:cubicBezTo>
                  <a:cubicBezTo>
                    <a:pt x="9574" y="10531"/>
                    <a:pt x="9908" y="10231"/>
                    <a:pt x="10208" y="9831"/>
                  </a:cubicBezTo>
                  <a:cubicBezTo>
                    <a:pt x="10508" y="9364"/>
                    <a:pt x="10575" y="8864"/>
                    <a:pt x="10442" y="8363"/>
                  </a:cubicBezTo>
                  <a:cubicBezTo>
                    <a:pt x="10408" y="8030"/>
                    <a:pt x="10175" y="7729"/>
                    <a:pt x="9941" y="7496"/>
                  </a:cubicBezTo>
                  <a:cubicBezTo>
                    <a:pt x="8507" y="5695"/>
                    <a:pt x="6873" y="4060"/>
                    <a:pt x="5238" y="2459"/>
                  </a:cubicBezTo>
                  <a:cubicBezTo>
                    <a:pt x="4571" y="1725"/>
                    <a:pt x="3870" y="1025"/>
                    <a:pt x="3170" y="324"/>
                  </a:cubicBezTo>
                  <a:cubicBezTo>
                    <a:pt x="2964" y="93"/>
                    <a:pt x="2739" y="0"/>
                    <a:pt x="2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2" name="Google Shape;2922;p58"/>
          <p:cNvGrpSpPr/>
          <p:nvPr/>
        </p:nvGrpSpPr>
        <p:grpSpPr>
          <a:xfrm>
            <a:off x="6941733" y="3709306"/>
            <a:ext cx="1046246" cy="658683"/>
            <a:chOff x="7786125" y="1421100"/>
            <a:chExt cx="772764" cy="486508"/>
          </a:xfrm>
        </p:grpSpPr>
        <p:sp>
          <p:nvSpPr>
            <p:cNvPr id="2923" name="Google Shape;2923;p58"/>
            <p:cNvSpPr/>
            <p:nvPr/>
          </p:nvSpPr>
          <p:spPr>
            <a:xfrm rot="-6241674">
              <a:off x="8297861" y="1622174"/>
              <a:ext cx="157329" cy="336633"/>
            </a:xfrm>
            <a:custGeom>
              <a:avLst/>
              <a:gdLst/>
              <a:ahLst/>
              <a:cxnLst/>
              <a:rect l="l" t="t" r="r" b="b"/>
              <a:pathLst>
                <a:path w="6293" h="13465" extrusionOk="0">
                  <a:moveTo>
                    <a:pt x="2949" y="0"/>
                  </a:moveTo>
                  <a:cubicBezTo>
                    <a:pt x="2848" y="0"/>
                    <a:pt x="2746" y="6"/>
                    <a:pt x="2645" y="19"/>
                  </a:cubicBezTo>
                  <a:cubicBezTo>
                    <a:pt x="1855" y="19"/>
                    <a:pt x="1186" y="384"/>
                    <a:pt x="730" y="992"/>
                  </a:cubicBezTo>
                  <a:cubicBezTo>
                    <a:pt x="213" y="1600"/>
                    <a:pt x="1" y="2359"/>
                    <a:pt x="61" y="3119"/>
                  </a:cubicBezTo>
                  <a:lnTo>
                    <a:pt x="456" y="8074"/>
                  </a:lnTo>
                  <a:cubicBezTo>
                    <a:pt x="456" y="8226"/>
                    <a:pt x="608" y="8317"/>
                    <a:pt x="760" y="8317"/>
                  </a:cubicBezTo>
                  <a:cubicBezTo>
                    <a:pt x="912" y="8317"/>
                    <a:pt x="1004" y="8165"/>
                    <a:pt x="1004" y="8013"/>
                  </a:cubicBezTo>
                  <a:lnTo>
                    <a:pt x="639" y="3089"/>
                  </a:lnTo>
                  <a:cubicBezTo>
                    <a:pt x="608" y="2481"/>
                    <a:pt x="791" y="1873"/>
                    <a:pt x="1156" y="1387"/>
                  </a:cubicBezTo>
                  <a:cubicBezTo>
                    <a:pt x="1551" y="870"/>
                    <a:pt x="2067" y="627"/>
                    <a:pt x="2675" y="536"/>
                  </a:cubicBezTo>
                  <a:cubicBezTo>
                    <a:pt x="2725" y="533"/>
                    <a:pt x="2774" y="532"/>
                    <a:pt x="2824" y="532"/>
                  </a:cubicBezTo>
                  <a:cubicBezTo>
                    <a:pt x="3377" y="532"/>
                    <a:pt x="3896" y="692"/>
                    <a:pt x="4286" y="1083"/>
                  </a:cubicBezTo>
                  <a:cubicBezTo>
                    <a:pt x="4742" y="1448"/>
                    <a:pt x="5016" y="2025"/>
                    <a:pt x="5046" y="2633"/>
                  </a:cubicBezTo>
                  <a:lnTo>
                    <a:pt x="5685" y="10931"/>
                  </a:lnTo>
                  <a:cubicBezTo>
                    <a:pt x="5776" y="11873"/>
                    <a:pt x="5077" y="12755"/>
                    <a:pt x="4165" y="12816"/>
                  </a:cubicBezTo>
                  <a:cubicBezTo>
                    <a:pt x="4126" y="12818"/>
                    <a:pt x="4088" y="12819"/>
                    <a:pt x="4050" y="12819"/>
                  </a:cubicBezTo>
                  <a:cubicBezTo>
                    <a:pt x="3188" y="12819"/>
                    <a:pt x="2460" y="12167"/>
                    <a:pt x="2402" y="11235"/>
                  </a:cubicBezTo>
                  <a:lnTo>
                    <a:pt x="1824" y="3879"/>
                  </a:lnTo>
                  <a:cubicBezTo>
                    <a:pt x="1764" y="3575"/>
                    <a:pt x="1885" y="3271"/>
                    <a:pt x="2098" y="3059"/>
                  </a:cubicBezTo>
                  <a:cubicBezTo>
                    <a:pt x="2280" y="2815"/>
                    <a:pt x="2554" y="2663"/>
                    <a:pt x="2858" y="2633"/>
                  </a:cubicBezTo>
                  <a:cubicBezTo>
                    <a:pt x="2889" y="2630"/>
                    <a:pt x="2920" y="2628"/>
                    <a:pt x="2950" y="2628"/>
                  </a:cubicBezTo>
                  <a:cubicBezTo>
                    <a:pt x="3212" y="2628"/>
                    <a:pt x="3430" y="2743"/>
                    <a:pt x="3648" y="2907"/>
                  </a:cubicBezTo>
                  <a:cubicBezTo>
                    <a:pt x="3861" y="3089"/>
                    <a:pt x="3982" y="3363"/>
                    <a:pt x="4013" y="3697"/>
                  </a:cubicBezTo>
                  <a:lnTo>
                    <a:pt x="4560" y="10597"/>
                  </a:lnTo>
                  <a:cubicBezTo>
                    <a:pt x="4560" y="10779"/>
                    <a:pt x="4712" y="10870"/>
                    <a:pt x="4864" y="10870"/>
                  </a:cubicBezTo>
                  <a:cubicBezTo>
                    <a:pt x="5016" y="10870"/>
                    <a:pt x="5137" y="10718"/>
                    <a:pt x="5137" y="10566"/>
                  </a:cubicBezTo>
                  <a:lnTo>
                    <a:pt x="4590" y="3666"/>
                  </a:lnTo>
                  <a:cubicBezTo>
                    <a:pt x="4560" y="3211"/>
                    <a:pt x="4378" y="2785"/>
                    <a:pt x="4013" y="2481"/>
                  </a:cubicBezTo>
                  <a:cubicBezTo>
                    <a:pt x="3712" y="2207"/>
                    <a:pt x="3336" y="2081"/>
                    <a:pt x="2931" y="2081"/>
                  </a:cubicBezTo>
                  <a:cubicBezTo>
                    <a:pt x="2887" y="2081"/>
                    <a:pt x="2842" y="2083"/>
                    <a:pt x="2797" y="2086"/>
                  </a:cubicBezTo>
                  <a:cubicBezTo>
                    <a:pt x="2341" y="2147"/>
                    <a:pt x="1976" y="2359"/>
                    <a:pt x="1672" y="2694"/>
                  </a:cubicBezTo>
                  <a:cubicBezTo>
                    <a:pt x="1368" y="3059"/>
                    <a:pt x="1247" y="3514"/>
                    <a:pt x="1277" y="4001"/>
                  </a:cubicBezTo>
                  <a:lnTo>
                    <a:pt x="1855" y="11326"/>
                  </a:lnTo>
                  <a:cubicBezTo>
                    <a:pt x="1969" y="12557"/>
                    <a:pt x="2919" y="13464"/>
                    <a:pt x="4045" y="13464"/>
                  </a:cubicBezTo>
                  <a:cubicBezTo>
                    <a:pt x="4115" y="13464"/>
                    <a:pt x="4185" y="13461"/>
                    <a:pt x="4256" y="13454"/>
                  </a:cubicBezTo>
                  <a:cubicBezTo>
                    <a:pt x="5320" y="13332"/>
                    <a:pt x="6140" y="12481"/>
                    <a:pt x="6262" y="11417"/>
                  </a:cubicBezTo>
                  <a:cubicBezTo>
                    <a:pt x="6292" y="11265"/>
                    <a:pt x="6292" y="11053"/>
                    <a:pt x="6262" y="10901"/>
                  </a:cubicBezTo>
                  <a:lnTo>
                    <a:pt x="5624" y="2633"/>
                  </a:lnTo>
                  <a:cubicBezTo>
                    <a:pt x="5533" y="1873"/>
                    <a:pt x="5198" y="1144"/>
                    <a:pt x="4651" y="657"/>
                  </a:cubicBezTo>
                  <a:cubicBezTo>
                    <a:pt x="4180" y="239"/>
                    <a:pt x="3574" y="0"/>
                    <a:pt x="2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8"/>
            <p:cNvSpPr/>
            <p:nvPr/>
          </p:nvSpPr>
          <p:spPr>
            <a:xfrm>
              <a:off x="8137950" y="1421100"/>
              <a:ext cx="341975" cy="166175"/>
            </a:xfrm>
            <a:custGeom>
              <a:avLst/>
              <a:gdLst/>
              <a:ahLst/>
              <a:cxnLst/>
              <a:rect l="l" t="t" r="r" b="b"/>
              <a:pathLst>
                <a:path w="13679" h="6647" extrusionOk="0">
                  <a:moveTo>
                    <a:pt x="6402" y="0"/>
                  </a:moveTo>
                  <a:cubicBezTo>
                    <a:pt x="6277" y="0"/>
                    <a:pt x="6166" y="68"/>
                    <a:pt x="6141" y="221"/>
                  </a:cubicBezTo>
                  <a:cubicBezTo>
                    <a:pt x="6080" y="373"/>
                    <a:pt x="6201" y="525"/>
                    <a:pt x="6353" y="555"/>
                  </a:cubicBezTo>
                  <a:lnTo>
                    <a:pt x="11186" y="1740"/>
                  </a:lnTo>
                  <a:cubicBezTo>
                    <a:pt x="11794" y="1892"/>
                    <a:pt x="12281" y="2227"/>
                    <a:pt x="12615" y="2743"/>
                  </a:cubicBezTo>
                  <a:cubicBezTo>
                    <a:pt x="12980" y="3260"/>
                    <a:pt x="13071" y="3868"/>
                    <a:pt x="12980" y="4415"/>
                  </a:cubicBezTo>
                  <a:cubicBezTo>
                    <a:pt x="12858" y="4993"/>
                    <a:pt x="12463" y="5479"/>
                    <a:pt x="11977" y="5783"/>
                  </a:cubicBezTo>
                  <a:cubicBezTo>
                    <a:pt x="11608" y="6000"/>
                    <a:pt x="11192" y="6109"/>
                    <a:pt x="10763" y="6109"/>
                  </a:cubicBezTo>
                  <a:cubicBezTo>
                    <a:pt x="10591" y="6109"/>
                    <a:pt x="10418" y="6091"/>
                    <a:pt x="10244" y="6057"/>
                  </a:cubicBezTo>
                  <a:lnTo>
                    <a:pt x="2128" y="4081"/>
                  </a:lnTo>
                  <a:cubicBezTo>
                    <a:pt x="1186" y="3868"/>
                    <a:pt x="609" y="2956"/>
                    <a:pt x="821" y="2044"/>
                  </a:cubicBezTo>
                  <a:cubicBezTo>
                    <a:pt x="976" y="1244"/>
                    <a:pt x="1658" y="751"/>
                    <a:pt x="2437" y="751"/>
                  </a:cubicBezTo>
                  <a:cubicBezTo>
                    <a:pt x="2575" y="751"/>
                    <a:pt x="2716" y="766"/>
                    <a:pt x="2858" y="798"/>
                  </a:cubicBezTo>
                  <a:lnTo>
                    <a:pt x="10001" y="2531"/>
                  </a:lnTo>
                  <a:cubicBezTo>
                    <a:pt x="10305" y="2591"/>
                    <a:pt x="10578" y="2804"/>
                    <a:pt x="10730" y="3017"/>
                  </a:cubicBezTo>
                  <a:cubicBezTo>
                    <a:pt x="10882" y="3291"/>
                    <a:pt x="10943" y="3595"/>
                    <a:pt x="10882" y="3838"/>
                  </a:cubicBezTo>
                  <a:cubicBezTo>
                    <a:pt x="10791" y="4142"/>
                    <a:pt x="10639" y="4385"/>
                    <a:pt x="10396" y="4537"/>
                  </a:cubicBezTo>
                  <a:cubicBezTo>
                    <a:pt x="10209" y="4641"/>
                    <a:pt x="10008" y="4688"/>
                    <a:pt x="9802" y="4688"/>
                  </a:cubicBezTo>
                  <a:cubicBezTo>
                    <a:pt x="9707" y="4688"/>
                    <a:pt x="9611" y="4678"/>
                    <a:pt x="9515" y="4658"/>
                  </a:cubicBezTo>
                  <a:lnTo>
                    <a:pt x="2797" y="3017"/>
                  </a:lnTo>
                  <a:cubicBezTo>
                    <a:pt x="2772" y="3012"/>
                    <a:pt x="2746" y="3009"/>
                    <a:pt x="2722" y="3009"/>
                  </a:cubicBezTo>
                  <a:cubicBezTo>
                    <a:pt x="2597" y="3009"/>
                    <a:pt x="2483" y="3073"/>
                    <a:pt x="2432" y="3199"/>
                  </a:cubicBezTo>
                  <a:cubicBezTo>
                    <a:pt x="2402" y="3351"/>
                    <a:pt x="2524" y="3503"/>
                    <a:pt x="2676" y="3564"/>
                  </a:cubicBezTo>
                  <a:lnTo>
                    <a:pt x="9393" y="5175"/>
                  </a:lnTo>
                  <a:cubicBezTo>
                    <a:pt x="9532" y="5212"/>
                    <a:pt x="9672" y="5230"/>
                    <a:pt x="9809" y="5230"/>
                  </a:cubicBezTo>
                  <a:cubicBezTo>
                    <a:pt x="10122" y="5230"/>
                    <a:pt x="10426" y="5140"/>
                    <a:pt x="10700" y="4993"/>
                  </a:cubicBezTo>
                  <a:cubicBezTo>
                    <a:pt x="11065" y="4780"/>
                    <a:pt x="11338" y="4385"/>
                    <a:pt x="11460" y="3959"/>
                  </a:cubicBezTo>
                  <a:cubicBezTo>
                    <a:pt x="11521" y="3564"/>
                    <a:pt x="11460" y="3078"/>
                    <a:pt x="11217" y="2713"/>
                  </a:cubicBezTo>
                  <a:cubicBezTo>
                    <a:pt x="10943" y="2318"/>
                    <a:pt x="10578" y="2075"/>
                    <a:pt x="10123" y="1953"/>
                  </a:cubicBezTo>
                  <a:lnTo>
                    <a:pt x="2980" y="251"/>
                  </a:lnTo>
                  <a:cubicBezTo>
                    <a:pt x="2783" y="203"/>
                    <a:pt x="2588" y="180"/>
                    <a:pt x="2396" y="180"/>
                  </a:cubicBezTo>
                  <a:cubicBezTo>
                    <a:pt x="1374" y="180"/>
                    <a:pt x="474" y="838"/>
                    <a:pt x="244" y="1862"/>
                  </a:cubicBezTo>
                  <a:cubicBezTo>
                    <a:pt x="1" y="2895"/>
                    <a:pt x="578" y="3959"/>
                    <a:pt x="1521" y="4415"/>
                  </a:cubicBezTo>
                  <a:cubicBezTo>
                    <a:pt x="1673" y="4506"/>
                    <a:pt x="1824" y="4537"/>
                    <a:pt x="2037" y="4567"/>
                  </a:cubicBezTo>
                  <a:lnTo>
                    <a:pt x="10123" y="6543"/>
                  </a:lnTo>
                  <a:cubicBezTo>
                    <a:pt x="10372" y="6613"/>
                    <a:pt x="10621" y="6647"/>
                    <a:pt x="10866" y="6647"/>
                  </a:cubicBezTo>
                  <a:cubicBezTo>
                    <a:pt x="11368" y="6647"/>
                    <a:pt x="11852" y="6505"/>
                    <a:pt x="12281" y="6239"/>
                  </a:cubicBezTo>
                  <a:cubicBezTo>
                    <a:pt x="12919" y="5874"/>
                    <a:pt x="13375" y="5266"/>
                    <a:pt x="13527" y="4537"/>
                  </a:cubicBezTo>
                  <a:cubicBezTo>
                    <a:pt x="13679" y="3898"/>
                    <a:pt x="13527" y="3139"/>
                    <a:pt x="13132" y="2500"/>
                  </a:cubicBezTo>
                  <a:cubicBezTo>
                    <a:pt x="12706" y="1832"/>
                    <a:pt x="12068" y="1376"/>
                    <a:pt x="11308" y="1193"/>
                  </a:cubicBezTo>
                  <a:lnTo>
                    <a:pt x="6475" y="8"/>
                  </a:lnTo>
                  <a:cubicBezTo>
                    <a:pt x="6450" y="3"/>
                    <a:pt x="6426" y="0"/>
                    <a:pt x="6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8"/>
            <p:cNvSpPr/>
            <p:nvPr/>
          </p:nvSpPr>
          <p:spPr>
            <a:xfrm>
              <a:off x="7786125" y="1578525"/>
              <a:ext cx="321450" cy="226050"/>
            </a:xfrm>
            <a:custGeom>
              <a:avLst/>
              <a:gdLst/>
              <a:ahLst/>
              <a:cxnLst/>
              <a:rect l="l" t="t" r="r" b="b"/>
              <a:pathLst>
                <a:path w="12858" h="9042" extrusionOk="0">
                  <a:moveTo>
                    <a:pt x="2797" y="1"/>
                  </a:moveTo>
                  <a:cubicBezTo>
                    <a:pt x="2593" y="1"/>
                    <a:pt x="2389" y="22"/>
                    <a:pt x="2189" y="64"/>
                  </a:cubicBezTo>
                  <a:cubicBezTo>
                    <a:pt x="1460" y="216"/>
                    <a:pt x="852" y="671"/>
                    <a:pt x="487" y="1310"/>
                  </a:cubicBezTo>
                  <a:cubicBezTo>
                    <a:pt x="92" y="1857"/>
                    <a:pt x="1" y="2617"/>
                    <a:pt x="213" y="3377"/>
                  </a:cubicBezTo>
                  <a:cubicBezTo>
                    <a:pt x="396" y="4106"/>
                    <a:pt x="912" y="4744"/>
                    <a:pt x="1551" y="5140"/>
                  </a:cubicBezTo>
                  <a:lnTo>
                    <a:pt x="5806" y="7754"/>
                  </a:lnTo>
                  <a:cubicBezTo>
                    <a:pt x="5857" y="7774"/>
                    <a:pt x="5907" y="7784"/>
                    <a:pt x="5955" y="7784"/>
                  </a:cubicBezTo>
                  <a:cubicBezTo>
                    <a:pt x="6049" y="7784"/>
                    <a:pt x="6130" y="7743"/>
                    <a:pt x="6171" y="7662"/>
                  </a:cubicBezTo>
                  <a:cubicBezTo>
                    <a:pt x="6262" y="7510"/>
                    <a:pt x="6232" y="7358"/>
                    <a:pt x="6080" y="7298"/>
                  </a:cubicBezTo>
                  <a:lnTo>
                    <a:pt x="1824" y="4714"/>
                  </a:lnTo>
                  <a:cubicBezTo>
                    <a:pt x="1277" y="4349"/>
                    <a:pt x="912" y="3863"/>
                    <a:pt x="760" y="3285"/>
                  </a:cubicBezTo>
                  <a:cubicBezTo>
                    <a:pt x="608" y="2678"/>
                    <a:pt x="669" y="2070"/>
                    <a:pt x="973" y="1583"/>
                  </a:cubicBezTo>
                  <a:cubicBezTo>
                    <a:pt x="1277" y="1097"/>
                    <a:pt x="1763" y="702"/>
                    <a:pt x="2341" y="611"/>
                  </a:cubicBezTo>
                  <a:cubicBezTo>
                    <a:pt x="2516" y="574"/>
                    <a:pt x="2696" y="554"/>
                    <a:pt x="2876" y="554"/>
                  </a:cubicBezTo>
                  <a:cubicBezTo>
                    <a:pt x="3291" y="554"/>
                    <a:pt x="3704" y="660"/>
                    <a:pt x="4043" y="915"/>
                  </a:cubicBezTo>
                  <a:lnTo>
                    <a:pt x="11156" y="5261"/>
                  </a:lnTo>
                  <a:cubicBezTo>
                    <a:pt x="12007" y="5778"/>
                    <a:pt x="12250" y="6842"/>
                    <a:pt x="11794" y="7632"/>
                  </a:cubicBezTo>
                  <a:cubicBezTo>
                    <a:pt x="11502" y="8139"/>
                    <a:pt x="10960" y="8408"/>
                    <a:pt x="10400" y="8408"/>
                  </a:cubicBezTo>
                  <a:cubicBezTo>
                    <a:pt x="10087" y="8408"/>
                    <a:pt x="9768" y="8323"/>
                    <a:pt x="9484" y="8149"/>
                  </a:cubicBezTo>
                  <a:lnTo>
                    <a:pt x="3222" y="4319"/>
                  </a:lnTo>
                  <a:cubicBezTo>
                    <a:pt x="2949" y="4167"/>
                    <a:pt x="2767" y="3893"/>
                    <a:pt x="2675" y="3589"/>
                  </a:cubicBezTo>
                  <a:cubicBezTo>
                    <a:pt x="2615" y="3285"/>
                    <a:pt x="2645" y="2982"/>
                    <a:pt x="2797" y="2769"/>
                  </a:cubicBezTo>
                  <a:cubicBezTo>
                    <a:pt x="2949" y="2495"/>
                    <a:pt x="3192" y="2343"/>
                    <a:pt x="3496" y="2282"/>
                  </a:cubicBezTo>
                  <a:cubicBezTo>
                    <a:pt x="3580" y="2257"/>
                    <a:pt x="3663" y="2246"/>
                    <a:pt x="3746" y="2246"/>
                  </a:cubicBezTo>
                  <a:cubicBezTo>
                    <a:pt x="3963" y="2246"/>
                    <a:pt x="4171" y="2324"/>
                    <a:pt x="4347" y="2434"/>
                  </a:cubicBezTo>
                  <a:lnTo>
                    <a:pt x="10244" y="6021"/>
                  </a:lnTo>
                  <a:cubicBezTo>
                    <a:pt x="10304" y="6057"/>
                    <a:pt x="10364" y="6074"/>
                    <a:pt x="10420" y="6074"/>
                  </a:cubicBezTo>
                  <a:cubicBezTo>
                    <a:pt x="10506" y="6074"/>
                    <a:pt x="10584" y="6034"/>
                    <a:pt x="10639" y="5960"/>
                  </a:cubicBezTo>
                  <a:cubicBezTo>
                    <a:pt x="10700" y="5808"/>
                    <a:pt x="10669" y="5656"/>
                    <a:pt x="10517" y="5565"/>
                  </a:cubicBezTo>
                  <a:lnTo>
                    <a:pt x="4621" y="1978"/>
                  </a:lnTo>
                  <a:cubicBezTo>
                    <a:pt x="4342" y="1793"/>
                    <a:pt x="3975" y="1713"/>
                    <a:pt x="3641" y="1713"/>
                  </a:cubicBezTo>
                  <a:cubicBezTo>
                    <a:pt x="3537" y="1713"/>
                    <a:pt x="3437" y="1721"/>
                    <a:pt x="3344" y="1735"/>
                  </a:cubicBezTo>
                  <a:cubicBezTo>
                    <a:pt x="2888" y="1857"/>
                    <a:pt x="2523" y="2130"/>
                    <a:pt x="2311" y="2495"/>
                  </a:cubicBezTo>
                  <a:cubicBezTo>
                    <a:pt x="2067" y="2890"/>
                    <a:pt x="2037" y="3346"/>
                    <a:pt x="2159" y="3802"/>
                  </a:cubicBezTo>
                  <a:cubicBezTo>
                    <a:pt x="2280" y="4258"/>
                    <a:pt x="2584" y="4623"/>
                    <a:pt x="2949" y="4866"/>
                  </a:cubicBezTo>
                  <a:lnTo>
                    <a:pt x="9210" y="8696"/>
                  </a:lnTo>
                  <a:cubicBezTo>
                    <a:pt x="9604" y="8930"/>
                    <a:pt x="10031" y="9041"/>
                    <a:pt x="10446" y="9041"/>
                  </a:cubicBezTo>
                  <a:cubicBezTo>
                    <a:pt x="11217" y="9041"/>
                    <a:pt x="11946" y="8658"/>
                    <a:pt x="12341" y="7966"/>
                  </a:cubicBezTo>
                  <a:cubicBezTo>
                    <a:pt x="12858" y="7055"/>
                    <a:pt x="12645" y="5869"/>
                    <a:pt x="11885" y="5109"/>
                  </a:cubicBezTo>
                  <a:cubicBezTo>
                    <a:pt x="11764" y="5018"/>
                    <a:pt x="11612" y="4896"/>
                    <a:pt x="11460" y="4805"/>
                  </a:cubicBezTo>
                  <a:lnTo>
                    <a:pt x="4347" y="459"/>
                  </a:lnTo>
                  <a:cubicBezTo>
                    <a:pt x="3883" y="150"/>
                    <a:pt x="3340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6" name="Google Shape;2926;p58"/>
          <p:cNvSpPr txBox="1">
            <a:spLocks noGrp="1"/>
          </p:cNvSpPr>
          <p:nvPr>
            <p:ph type="body" idx="1"/>
          </p:nvPr>
        </p:nvSpPr>
        <p:spPr>
          <a:xfrm>
            <a:off x="49656" y="2491733"/>
            <a:ext cx="9118970" cy="2393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err="1"/>
              <a:t>Berang-berang</a:t>
            </a:r>
            <a:r>
              <a:rPr lang="en-US" sz="1800" dirty="0"/>
              <a:t> </a:t>
            </a:r>
            <a:r>
              <a:rPr lang="en-US" sz="1800" dirty="0" err="1"/>
              <a:t>menciptakan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pengkodean</a:t>
            </a:r>
            <a:r>
              <a:rPr lang="en-US" sz="1800" dirty="0"/>
              <a:t> kata yang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berang-berang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memakai</a:t>
            </a:r>
            <a:r>
              <a:rPr lang="en-US" sz="1800" dirty="0"/>
              <a:t> </a:t>
            </a:r>
            <a:r>
              <a:rPr lang="en-US" sz="1800" dirty="0" err="1"/>
              <a:t>peta</a:t>
            </a:r>
            <a:r>
              <a:rPr lang="en-US" sz="1800" dirty="0"/>
              <a:t> di </a:t>
            </a:r>
            <a:r>
              <a:rPr lang="en-US" sz="1800" dirty="0" err="1"/>
              <a:t>atas</a:t>
            </a:r>
            <a:r>
              <a:rPr lang="en-US" sz="18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Tx/>
              <a:buChar char="-"/>
            </a:pPr>
            <a:r>
              <a:rPr lang="it-IT" sz="1100" dirty="0"/>
              <a:t>Setiap pohon di taman diberi nama dengan satu huruf.</a:t>
            </a: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Tx/>
              <a:buChar char="-"/>
            </a:pPr>
            <a:r>
              <a:rPr lang="en-US" sz="1100" dirty="0"/>
              <a:t>Kode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err="1"/>
              <a:t>huruf</a:t>
            </a:r>
            <a:r>
              <a:rPr lang="en-US" sz="1100" dirty="0"/>
              <a:t> </a:t>
            </a:r>
            <a:r>
              <a:rPr lang="en-US" sz="1100" dirty="0" err="1"/>
              <a:t>ditemukan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cara</a:t>
            </a:r>
            <a:r>
              <a:rPr lang="en-US" sz="1100" dirty="0"/>
              <a:t> </a:t>
            </a:r>
            <a:r>
              <a:rPr lang="en-US" sz="1100" dirty="0" err="1"/>
              <a:t>mencapai</a:t>
            </a:r>
            <a:r>
              <a:rPr lang="en-US" sz="1100" dirty="0"/>
              <a:t> </a:t>
            </a:r>
            <a:r>
              <a:rPr lang="en-US" sz="1100" dirty="0" err="1"/>
              <a:t>pohon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berbelok</a:t>
            </a:r>
            <a:r>
              <a:rPr lang="en-US" sz="1100" dirty="0"/>
              <a:t> </a:t>
            </a:r>
            <a:r>
              <a:rPr lang="en-US" sz="1100" dirty="0" err="1"/>
              <a:t>kiri</a:t>
            </a:r>
            <a:r>
              <a:rPr lang="en-US" sz="1100" dirty="0"/>
              <a:t> (L) dan </a:t>
            </a:r>
            <a:r>
              <a:rPr lang="en-US" sz="1100" dirty="0" err="1"/>
              <a:t>kanan</a:t>
            </a:r>
            <a:r>
              <a:rPr lang="en-US" sz="1100" dirty="0"/>
              <a:t> (R).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Tx/>
              <a:buChar char="-"/>
            </a:pPr>
            <a:r>
              <a:rPr lang="en-US" sz="1100" dirty="0"/>
              <a:t>Kode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err="1"/>
              <a:t>huruf</a:t>
            </a:r>
            <a:r>
              <a:rPr lang="en-US" sz="1100" dirty="0"/>
              <a:t> </a:t>
            </a:r>
            <a:r>
              <a:rPr lang="en-US" sz="1100" dirty="0" err="1"/>
              <a:t>selalu</a:t>
            </a:r>
            <a:r>
              <a:rPr lang="en-US" sz="1100" dirty="0"/>
              <a:t> </a:t>
            </a:r>
            <a:r>
              <a:rPr lang="en-US" sz="1100" dirty="0" err="1"/>
              <a:t>dimulai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pintu</a:t>
            </a:r>
            <a:r>
              <a:rPr lang="en-US" sz="1100" dirty="0"/>
              <a:t> </a:t>
            </a:r>
            <a:r>
              <a:rPr lang="en-US" sz="1100" dirty="0" err="1"/>
              <a:t>masuk</a:t>
            </a:r>
            <a:r>
              <a:rPr lang="en-US" sz="1100" dirty="0"/>
              <a:t> </a:t>
            </a:r>
            <a:r>
              <a:rPr lang="en-US" sz="1100" dirty="0" err="1"/>
              <a:t>taman</a:t>
            </a:r>
            <a:r>
              <a:rPr lang="en-US" sz="1100" dirty="0"/>
              <a:t> (</a:t>
            </a:r>
            <a:r>
              <a:rPr lang="en-US" sz="1100" dirty="0" err="1"/>
              <a:t>bertanda</a:t>
            </a:r>
            <a:r>
              <a:rPr lang="en-US" sz="1100" dirty="0"/>
              <a:t> </a:t>
            </a:r>
            <a:r>
              <a:rPr lang="en-US" sz="1100" dirty="0" err="1"/>
              <a:t>panah</a:t>
            </a:r>
            <a:r>
              <a:rPr lang="en-US" sz="1100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100" dirty="0" err="1"/>
              <a:t>Contoh</a:t>
            </a:r>
            <a:r>
              <a:rPr lang="en-US" sz="11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100" dirty="0" err="1"/>
              <a:t>Contoh</a:t>
            </a:r>
            <a:r>
              <a:rPr lang="en-US" sz="1100" dirty="0"/>
              <a:t> 1: Kode </a:t>
            </a:r>
            <a:r>
              <a:rPr lang="en-US" sz="1100" dirty="0" err="1"/>
              <a:t>untuk</a:t>
            </a:r>
            <a:r>
              <a:rPr lang="en-US" sz="1100" dirty="0"/>
              <a:t> A </a:t>
            </a:r>
            <a:r>
              <a:rPr lang="en-US" sz="1100" dirty="0" err="1"/>
              <a:t>adalah</a:t>
            </a:r>
            <a:r>
              <a:rPr lang="en-US" sz="1100" dirty="0"/>
              <a:t> LL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mencapai</a:t>
            </a:r>
            <a:r>
              <a:rPr lang="en-US" sz="1100" dirty="0"/>
              <a:t> </a:t>
            </a:r>
            <a:r>
              <a:rPr lang="en-US" sz="1100" dirty="0" err="1"/>
              <a:t>pohon</a:t>
            </a:r>
            <a:r>
              <a:rPr lang="en-US" sz="1100" dirty="0"/>
              <a:t> A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pintu</a:t>
            </a:r>
            <a:r>
              <a:rPr lang="en-US" sz="1100" dirty="0"/>
              <a:t> </a:t>
            </a:r>
            <a:r>
              <a:rPr lang="en-US" sz="1100" dirty="0" err="1"/>
              <a:t>masuk</a:t>
            </a:r>
            <a:r>
              <a:rPr lang="en-US" sz="1100" dirty="0"/>
              <a:t> </a:t>
            </a:r>
            <a:r>
              <a:rPr lang="en-US" sz="1100" dirty="0" err="1"/>
              <a:t>taman</a:t>
            </a:r>
            <a:r>
              <a:rPr lang="en-US" sz="1100" dirty="0"/>
              <a:t> </a:t>
            </a:r>
            <a:r>
              <a:rPr lang="en-US" sz="1100" dirty="0" err="1"/>
              <a:t>kamu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berbelok</a:t>
            </a:r>
            <a:r>
              <a:rPr lang="en-US" sz="1100" dirty="0"/>
              <a:t> </a:t>
            </a:r>
            <a:r>
              <a:rPr lang="en-US" sz="1100" dirty="0" err="1"/>
              <a:t>kiri</a:t>
            </a:r>
            <a:r>
              <a:rPr lang="en-US" sz="1100" dirty="0"/>
              <a:t> dua kali.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100" dirty="0" err="1"/>
              <a:t>Contoh</a:t>
            </a:r>
            <a:r>
              <a:rPr lang="en-US" sz="1100" dirty="0"/>
              <a:t> 2: Kode </a:t>
            </a:r>
            <a:r>
              <a:rPr lang="en-US" sz="1100" dirty="0" err="1"/>
              <a:t>untuk</a:t>
            </a:r>
            <a:r>
              <a:rPr lang="en-US" sz="1100" dirty="0"/>
              <a:t> kata BAR </a:t>
            </a:r>
            <a:r>
              <a:rPr lang="en-US" sz="1100" dirty="0" err="1"/>
              <a:t>adalah</a:t>
            </a:r>
            <a:r>
              <a:rPr lang="en-US" sz="1100" dirty="0"/>
              <a:t> LRLLLR.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100" dirty="0" err="1"/>
              <a:t>Pertanyaan</a:t>
            </a:r>
            <a:r>
              <a:rPr lang="en-US" sz="1100" dirty="0"/>
              <a:t> : Kode </a:t>
            </a:r>
            <a:r>
              <a:rPr lang="en-US" sz="1100" dirty="0" err="1"/>
              <a:t>untuk</a:t>
            </a:r>
            <a:r>
              <a:rPr lang="en-US" sz="1100" dirty="0"/>
              <a:t> kata RABER  </a:t>
            </a:r>
            <a:r>
              <a:rPr lang="en-US" sz="1100" dirty="0" err="1"/>
              <a:t>adalah</a:t>
            </a:r>
            <a:r>
              <a:rPr lang="en-US" sz="1100" dirty="0"/>
              <a:t> ?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C3FBF-F281-ADDB-1A41-4B9F6D6A6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62" y="159636"/>
            <a:ext cx="6449515" cy="2243800"/>
          </a:xfrm>
          <a:prstGeom prst="rect">
            <a:avLst/>
          </a:prstGeom>
        </p:spPr>
      </p:pic>
      <p:grpSp>
        <p:nvGrpSpPr>
          <p:cNvPr id="4" name="Google Shape;3125;p65">
            <a:extLst>
              <a:ext uri="{FF2B5EF4-FFF2-40B4-BE49-F238E27FC236}">
                <a16:creationId xmlns:a16="http://schemas.microsoft.com/office/drawing/2014/main" id="{BF727E72-8753-B745-307D-6C2F813DBFF4}"/>
              </a:ext>
            </a:extLst>
          </p:cNvPr>
          <p:cNvGrpSpPr/>
          <p:nvPr/>
        </p:nvGrpSpPr>
        <p:grpSpPr>
          <a:xfrm>
            <a:off x="8558653" y="4656597"/>
            <a:ext cx="529564" cy="457559"/>
            <a:chOff x="6963395" y="2343511"/>
            <a:chExt cx="1334700" cy="2008500"/>
          </a:xfrm>
        </p:grpSpPr>
        <p:sp>
          <p:nvSpPr>
            <p:cNvPr id="5" name="Google Shape;3126;p65">
              <a:extLst>
                <a:ext uri="{FF2B5EF4-FFF2-40B4-BE49-F238E27FC236}">
                  <a16:creationId xmlns:a16="http://schemas.microsoft.com/office/drawing/2014/main" id="{2170E583-58F2-5988-C180-741EE517FEF0}"/>
                </a:ext>
              </a:extLst>
            </p:cNvPr>
            <p:cNvSpPr/>
            <p:nvPr/>
          </p:nvSpPr>
          <p:spPr>
            <a:xfrm>
              <a:off x="6963395" y="2343511"/>
              <a:ext cx="1334700" cy="2008500"/>
            </a:xfrm>
            <a:prstGeom prst="roundRect">
              <a:avLst>
                <a:gd name="adj" fmla="val 4846"/>
              </a:avLst>
            </a:prstGeom>
            <a:solidFill>
              <a:schemeClr val="dk1"/>
            </a:solidFill>
            <a:ln w="19050" cap="flat" cmpd="sng">
              <a:solidFill>
                <a:srgbClr val="25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02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03</a:t>
              </a:r>
              <a:endParaRPr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3127;p65">
              <a:extLst>
                <a:ext uri="{FF2B5EF4-FFF2-40B4-BE49-F238E27FC236}">
                  <a16:creationId xmlns:a16="http://schemas.microsoft.com/office/drawing/2014/main" id="{7BF3B1C7-DD53-31F5-4788-0EC7C0830E76}"/>
                </a:ext>
              </a:extLst>
            </p:cNvPr>
            <p:cNvSpPr/>
            <p:nvPr/>
          </p:nvSpPr>
          <p:spPr>
            <a:xfrm>
              <a:off x="7584841" y="4270617"/>
              <a:ext cx="91800" cy="54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58"/>
          <p:cNvSpPr/>
          <p:nvPr/>
        </p:nvSpPr>
        <p:spPr>
          <a:xfrm>
            <a:off x="0" y="248025"/>
            <a:ext cx="720300" cy="466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1" name="Google Shape;2881;p58"/>
          <p:cNvGrpSpPr/>
          <p:nvPr/>
        </p:nvGrpSpPr>
        <p:grpSpPr>
          <a:xfrm>
            <a:off x="0" y="-13050"/>
            <a:ext cx="9157050" cy="5156400"/>
            <a:chOff x="0" y="-13050"/>
            <a:chExt cx="9157050" cy="5156400"/>
          </a:xfrm>
        </p:grpSpPr>
        <p:grpSp>
          <p:nvGrpSpPr>
            <p:cNvPr id="2882" name="Google Shape;2882;p58"/>
            <p:cNvGrpSpPr/>
            <p:nvPr/>
          </p:nvGrpSpPr>
          <p:grpSpPr>
            <a:xfrm>
              <a:off x="0" y="-13050"/>
              <a:ext cx="9157050" cy="5156400"/>
              <a:chOff x="0" y="-13050"/>
              <a:chExt cx="9157050" cy="5156400"/>
            </a:xfrm>
          </p:grpSpPr>
          <p:sp>
            <p:nvSpPr>
              <p:cNvPr id="2883" name="Google Shape;2883;p58"/>
              <p:cNvSpPr/>
              <p:nvPr/>
            </p:nvSpPr>
            <p:spPr>
              <a:xfrm>
                <a:off x="13050" y="-13050"/>
                <a:ext cx="9144000" cy="25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8"/>
              <p:cNvSpPr/>
              <p:nvPr/>
            </p:nvSpPr>
            <p:spPr>
              <a:xfrm>
                <a:off x="0" y="4915050"/>
                <a:ext cx="9144000" cy="22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8"/>
              <p:cNvSpPr/>
              <p:nvPr/>
            </p:nvSpPr>
            <p:spPr>
              <a:xfrm>
                <a:off x="8776525" y="241650"/>
                <a:ext cx="380400" cy="490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6" name="Google Shape;2886;p58"/>
            <p:cNvGrpSpPr/>
            <p:nvPr/>
          </p:nvGrpSpPr>
          <p:grpSpPr>
            <a:xfrm>
              <a:off x="325" y="241425"/>
              <a:ext cx="8962042" cy="4667224"/>
              <a:chOff x="325" y="241425"/>
              <a:chExt cx="8962042" cy="4667224"/>
            </a:xfrm>
          </p:grpSpPr>
          <p:grpSp>
            <p:nvGrpSpPr>
              <p:cNvPr id="2887" name="Google Shape;2887;p58"/>
              <p:cNvGrpSpPr/>
              <p:nvPr/>
            </p:nvGrpSpPr>
            <p:grpSpPr>
              <a:xfrm>
                <a:off x="325" y="241426"/>
                <a:ext cx="719418" cy="4666945"/>
                <a:chOff x="494228" y="1558071"/>
                <a:chExt cx="540063" cy="3909974"/>
              </a:xfrm>
            </p:grpSpPr>
            <p:sp>
              <p:nvSpPr>
                <p:cNvPr id="2888" name="Google Shape;2888;p58"/>
                <p:cNvSpPr/>
                <p:nvPr/>
              </p:nvSpPr>
              <p:spPr>
                <a:xfrm>
                  <a:off x="742976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58"/>
                <p:cNvSpPr/>
                <p:nvPr/>
              </p:nvSpPr>
              <p:spPr>
                <a:xfrm>
                  <a:off x="962551" y="1558071"/>
                  <a:ext cx="25" cy="390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847" fill="none" extrusionOk="0">
                      <a:moveTo>
                        <a:pt x="0" y="0"/>
                      </a:moveTo>
                      <a:lnTo>
                        <a:pt x="0" y="209846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58"/>
                <p:cNvSpPr/>
                <p:nvPr/>
              </p:nvSpPr>
              <p:spPr>
                <a:xfrm>
                  <a:off x="494228" y="52698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58"/>
                <p:cNvSpPr/>
                <p:nvPr/>
              </p:nvSpPr>
              <p:spPr>
                <a:xfrm>
                  <a:off x="494228" y="50502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58"/>
                <p:cNvSpPr/>
                <p:nvPr/>
              </p:nvSpPr>
              <p:spPr>
                <a:xfrm>
                  <a:off x="494228" y="483069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58"/>
                <p:cNvSpPr/>
                <p:nvPr/>
              </p:nvSpPr>
              <p:spPr>
                <a:xfrm>
                  <a:off x="494228" y="461111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58"/>
                <p:cNvSpPr/>
                <p:nvPr/>
              </p:nvSpPr>
              <p:spPr>
                <a:xfrm>
                  <a:off x="494228" y="43915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58"/>
                <p:cNvSpPr/>
                <p:nvPr/>
              </p:nvSpPr>
              <p:spPr>
                <a:xfrm>
                  <a:off x="494228" y="41719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58"/>
                <p:cNvSpPr/>
                <p:nvPr/>
              </p:nvSpPr>
              <p:spPr>
                <a:xfrm>
                  <a:off x="494228" y="39531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58"/>
                <p:cNvSpPr/>
                <p:nvPr/>
              </p:nvSpPr>
              <p:spPr>
                <a:xfrm>
                  <a:off x="494228" y="37335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58"/>
                <p:cNvSpPr/>
                <p:nvPr/>
              </p:nvSpPr>
              <p:spPr>
                <a:xfrm>
                  <a:off x="494228" y="351399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58"/>
                <p:cNvSpPr/>
                <p:nvPr/>
              </p:nvSpPr>
              <p:spPr>
                <a:xfrm>
                  <a:off x="494228" y="329441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58"/>
                <p:cNvSpPr/>
                <p:nvPr/>
              </p:nvSpPr>
              <p:spPr>
                <a:xfrm>
                  <a:off x="494228" y="30748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58"/>
                <p:cNvSpPr/>
                <p:nvPr/>
              </p:nvSpPr>
              <p:spPr>
                <a:xfrm>
                  <a:off x="494228" y="28552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0"/>
                      </a:moveTo>
                      <a:lnTo>
                        <a:pt x="262485" y="0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58"/>
                <p:cNvSpPr/>
                <p:nvPr/>
              </p:nvSpPr>
              <p:spPr>
                <a:xfrm>
                  <a:off x="494228" y="263641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58"/>
                <p:cNvSpPr/>
                <p:nvPr/>
              </p:nvSpPr>
              <p:spPr>
                <a:xfrm>
                  <a:off x="494228" y="241684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58"/>
                <p:cNvSpPr/>
                <p:nvPr/>
              </p:nvSpPr>
              <p:spPr>
                <a:xfrm>
                  <a:off x="494228" y="219726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58"/>
                <p:cNvSpPr/>
                <p:nvPr/>
              </p:nvSpPr>
              <p:spPr>
                <a:xfrm>
                  <a:off x="494228" y="1977691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58"/>
                <p:cNvSpPr/>
                <p:nvPr/>
              </p:nvSpPr>
              <p:spPr>
                <a:xfrm>
                  <a:off x="494228" y="1758116"/>
                  <a:ext cx="540063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85" h="1" fill="none" extrusionOk="0">
                      <a:moveTo>
                        <a:pt x="1" y="1"/>
                      </a:moveTo>
                      <a:lnTo>
                        <a:pt x="262485" y="1"/>
                      </a:lnTo>
                    </a:path>
                  </a:pathLst>
                </a:custGeom>
                <a:noFill/>
                <a:ln w="9600" cap="flat" cmpd="sng">
                  <a:solidFill>
                    <a:srgbClr val="FFFFFF"/>
                  </a:solidFill>
                  <a:prstDash val="solid"/>
                  <a:miter lim="29572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07" name="Google Shape;2907;p58"/>
              <p:cNvSpPr/>
              <p:nvPr/>
            </p:nvSpPr>
            <p:spPr>
              <a:xfrm>
                <a:off x="325" y="241425"/>
                <a:ext cx="561347" cy="4667224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77813" extrusionOk="0">
                    <a:moveTo>
                      <a:pt x="0" y="0"/>
                    </a:moveTo>
                    <a:lnTo>
                      <a:pt x="0" y="77813"/>
                    </a:lnTo>
                    <a:lnTo>
                      <a:pt x="6049" y="77813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212121">
                  <a:alpha val="4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8" name="Google Shape;2908;p58"/>
              <p:cNvGrpSpPr/>
              <p:nvPr/>
            </p:nvGrpSpPr>
            <p:grpSpPr>
              <a:xfrm>
                <a:off x="8776514" y="609404"/>
                <a:ext cx="185853" cy="3917955"/>
                <a:chOff x="10246650" y="5212375"/>
                <a:chExt cx="85900" cy="1810850"/>
              </a:xfrm>
            </p:grpSpPr>
            <p:sp>
              <p:nvSpPr>
                <p:cNvPr id="2909" name="Google Shape;2909;p58"/>
                <p:cNvSpPr/>
                <p:nvPr/>
              </p:nvSpPr>
              <p:spPr>
                <a:xfrm>
                  <a:off x="10246650" y="5212375"/>
                  <a:ext cx="8590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15320" extrusionOk="0">
                      <a:moveTo>
                        <a:pt x="1" y="0"/>
                      </a:moveTo>
                      <a:lnTo>
                        <a:pt x="1" y="15320"/>
                      </a:lnTo>
                      <a:cubicBezTo>
                        <a:pt x="1916" y="15320"/>
                        <a:pt x="3436" y="13800"/>
                        <a:pt x="3436" y="11946"/>
                      </a:cubicBezTo>
                      <a:lnTo>
                        <a:pt x="3436" y="3435"/>
                      </a:lnTo>
                      <a:cubicBezTo>
                        <a:pt x="3436" y="1520"/>
                        <a:pt x="1885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EFC7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0" name="Google Shape;2910;p58"/>
                <p:cNvSpPr/>
                <p:nvPr/>
              </p:nvSpPr>
              <p:spPr>
                <a:xfrm>
                  <a:off x="10246650" y="6147025"/>
                  <a:ext cx="85900" cy="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15321" extrusionOk="0">
                      <a:moveTo>
                        <a:pt x="1" y="1"/>
                      </a:moveTo>
                      <a:lnTo>
                        <a:pt x="1" y="15320"/>
                      </a:lnTo>
                      <a:cubicBezTo>
                        <a:pt x="1916" y="15320"/>
                        <a:pt x="3436" y="13801"/>
                        <a:pt x="3436" y="11946"/>
                      </a:cubicBezTo>
                      <a:lnTo>
                        <a:pt x="3436" y="3436"/>
                      </a:lnTo>
                      <a:cubicBezTo>
                        <a:pt x="3436" y="1521"/>
                        <a:pt x="1885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EDE3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1" name="Google Shape;2911;p58"/>
                <p:cNvSpPr/>
                <p:nvPr/>
              </p:nvSpPr>
              <p:spPr>
                <a:xfrm>
                  <a:off x="10246650" y="5668300"/>
                  <a:ext cx="85900" cy="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15321" extrusionOk="0">
                      <a:moveTo>
                        <a:pt x="1" y="1"/>
                      </a:moveTo>
                      <a:lnTo>
                        <a:pt x="1" y="15320"/>
                      </a:lnTo>
                      <a:cubicBezTo>
                        <a:pt x="1916" y="15320"/>
                        <a:pt x="3436" y="13770"/>
                        <a:pt x="3436" y="11946"/>
                      </a:cubicBezTo>
                      <a:lnTo>
                        <a:pt x="3436" y="3435"/>
                      </a:lnTo>
                      <a:cubicBezTo>
                        <a:pt x="3436" y="1521"/>
                        <a:pt x="1885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1B5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58"/>
                <p:cNvSpPr/>
                <p:nvPr/>
              </p:nvSpPr>
              <p:spPr>
                <a:xfrm>
                  <a:off x="10246650" y="6640200"/>
                  <a:ext cx="85900" cy="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" h="15321" extrusionOk="0">
                      <a:moveTo>
                        <a:pt x="1" y="1"/>
                      </a:moveTo>
                      <a:lnTo>
                        <a:pt x="1" y="15320"/>
                      </a:lnTo>
                      <a:cubicBezTo>
                        <a:pt x="1916" y="15320"/>
                        <a:pt x="3436" y="13800"/>
                        <a:pt x="3436" y="11916"/>
                      </a:cubicBezTo>
                      <a:lnTo>
                        <a:pt x="3436" y="3405"/>
                      </a:lnTo>
                      <a:cubicBezTo>
                        <a:pt x="3436" y="1520"/>
                        <a:pt x="1885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1B5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3" name="Google Shape;2913;p58"/>
          <p:cNvSpPr/>
          <p:nvPr/>
        </p:nvSpPr>
        <p:spPr>
          <a:xfrm>
            <a:off x="4194175" y="3705025"/>
            <a:ext cx="1198625" cy="667250"/>
          </a:xfrm>
          <a:custGeom>
            <a:avLst/>
            <a:gdLst/>
            <a:ahLst/>
            <a:cxnLst/>
            <a:rect l="l" t="t" r="r" b="b"/>
            <a:pathLst>
              <a:path w="47945" h="26690" extrusionOk="0">
                <a:moveTo>
                  <a:pt x="46765" y="0"/>
                </a:moveTo>
                <a:cubicBezTo>
                  <a:pt x="46490" y="0"/>
                  <a:pt x="46258" y="16"/>
                  <a:pt x="46200" y="39"/>
                </a:cubicBezTo>
                <a:cubicBezTo>
                  <a:pt x="46198" y="39"/>
                  <a:pt x="46197" y="40"/>
                  <a:pt x="46195" y="41"/>
                </a:cubicBezTo>
                <a:lnTo>
                  <a:pt x="46195" y="41"/>
                </a:lnTo>
                <a:cubicBezTo>
                  <a:pt x="46185" y="40"/>
                  <a:pt x="46176" y="39"/>
                  <a:pt x="46166" y="39"/>
                </a:cubicBezTo>
                <a:cubicBezTo>
                  <a:pt x="46166" y="43"/>
                  <a:pt x="46165" y="47"/>
                  <a:pt x="46164" y="52"/>
                </a:cubicBezTo>
                <a:lnTo>
                  <a:pt x="46164" y="52"/>
                </a:lnTo>
                <a:cubicBezTo>
                  <a:pt x="44341" y="714"/>
                  <a:pt x="42519" y="1311"/>
                  <a:pt x="40696" y="1974"/>
                </a:cubicBezTo>
                <a:cubicBezTo>
                  <a:pt x="37794" y="3041"/>
                  <a:pt x="34858" y="4042"/>
                  <a:pt x="31956" y="5076"/>
                </a:cubicBezTo>
                <a:cubicBezTo>
                  <a:pt x="31289" y="5309"/>
                  <a:pt x="30622" y="5543"/>
                  <a:pt x="29888" y="5776"/>
                </a:cubicBezTo>
                <a:cubicBezTo>
                  <a:pt x="29855" y="5776"/>
                  <a:pt x="29855" y="5810"/>
                  <a:pt x="29888" y="5876"/>
                </a:cubicBezTo>
                <a:cubicBezTo>
                  <a:pt x="31122" y="6810"/>
                  <a:pt x="32323" y="7744"/>
                  <a:pt x="33524" y="8712"/>
                </a:cubicBezTo>
                <a:cubicBezTo>
                  <a:pt x="33791" y="8879"/>
                  <a:pt x="34325" y="8879"/>
                  <a:pt x="34625" y="8879"/>
                </a:cubicBezTo>
                <a:cubicBezTo>
                  <a:pt x="34691" y="8879"/>
                  <a:pt x="35325" y="8812"/>
                  <a:pt x="35225" y="8745"/>
                </a:cubicBezTo>
                <a:cubicBezTo>
                  <a:pt x="34158" y="7911"/>
                  <a:pt x="33124" y="7077"/>
                  <a:pt x="32023" y="6243"/>
                </a:cubicBezTo>
                <a:cubicBezTo>
                  <a:pt x="31992" y="6212"/>
                  <a:pt x="31671" y="5949"/>
                  <a:pt x="31627" y="5941"/>
                </a:cubicBezTo>
                <a:lnTo>
                  <a:pt x="31627" y="5941"/>
                </a:lnTo>
                <a:lnTo>
                  <a:pt x="31689" y="5910"/>
                </a:lnTo>
                <a:cubicBezTo>
                  <a:pt x="31789" y="5876"/>
                  <a:pt x="31956" y="5810"/>
                  <a:pt x="32056" y="5776"/>
                </a:cubicBezTo>
                <a:cubicBezTo>
                  <a:pt x="33190" y="5376"/>
                  <a:pt x="34358" y="4976"/>
                  <a:pt x="35492" y="4575"/>
                </a:cubicBezTo>
                <a:cubicBezTo>
                  <a:pt x="38794" y="3408"/>
                  <a:pt x="42130" y="2240"/>
                  <a:pt x="45399" y="1073"/>
                </a:cubicBezTo>
                <a:cubicBezTo>
                  <a:pt x="45612" y="996"/>
                  <a:pt x="45825" y="920"/>
                  <a:pt x="46037" y="844"/>
                </a:cubicBezTo>
                <a:lnTo>
                  <a:pt x="46037" y="844"/>
                </a:lnTo>
                <a:cubicBezTo>
                  <a:pt x="45780" y="2436"/>
                  <a:pt x="45528" y="4010"/>
                  <a:pt x="45299" y="5609"/>
                </a:cubicBezTo>
                <a:lnTo>
                  <a:pt x="43898" y="14483"/>
                </a:lnTo>
                <a:cubicBezTo>
                  <a:pt x="43860" y="14733"/>
                  <a:pt x="43823" y="14994"/>
                  <a:pt x="43783" y="15257"/>
                </a:cubicBezTo>
                <a:lnTo>
                  <a:pt x="43783" y="15257"/>
                </a:lnTo>
                <a:cubicBezTo>
                  <a:pt x="42431" y="14054"/>
                  <a:pt x="41062" y="12859"/>
                  <a:pt x="39728" y="11647"/>
                </a:cubicBezTo>
                <a:cubicBezTo>
                  <a:pt x="39618" y="11581"/>
                  <a:pt x="38956" y="11457"/>
                  <a:pt x="38489" y="11457"/>
                </a:cubicBezTo>
                <a:cubicBezTo>
                  <a:pt x="38249" y="11457"/>
                  <a:pt x="38061" y="11490"/>
                  <a:pt x="38027" y="11580"/>
                </a:cubicBezTo>
                <a:cubicBezTo>
                  <a:pt x="35125" y="18452"/>
                  <a:pt x="28854" y="23889"/>
                  <a:pt x="21615" y="25657"/>
                </a:cubicBezTo>
                <a:cubicBezTo>
                  <a:pt x="19849" y="26102"/>
                  <a:pt x="18065" y="26321"/>
                  <a:pt x="16291" y="26321"/>
                </a:cubicBezTo>
                <a:cubicBezTo>
                  <a:pt x="13809" y="26321"/>
                  <a:pt x="11346" y="25893"/>
                  <a:pt x="8973" y="25057"/>
                </a:cubicBezTo>
                <a:cubicBezTo>
                  <a:pt x="7005" y="24323"/>
                  <a:pt x="5170" y="23389"/>
                  <a:pt x="3636" y="21921"/>
                </a:cubicBezTo>
                <a:lnTo>
                  <a:pt x="2635" y="20920"/>
                </a:lnTo>
                <a:cubicBezTo>
                  <a:pt x="2468" y="20720"/>
                  <a:pt x="2268" y="20487"/>
                  <a:pt x="2102" y="20287"/>
                </a:cubicBezTo>
                <a:cubicBezTo>
                  <a:pt x="2001" y="20153"/>
                  <a:pt x="1768" y="19953"/>
                  <a:pt x="1768" y="19820"/>
                </a:cubicBezTo>
                <a:cubicBezTo>
                  <a:pt x="1701" y="19586"/>
                  <a:pt x="2001" y="19153"/>
                  <a:pt x="2102" y="18952"/>
                </a:cubicBezTo>
                <a:cubicBezTo>
                  <a:pt x="3228" y="16728"/>
                  <a:pt x="4648" y="14639"/>
                  <a:pt x="6045" y="12555"/>
                </a:cubicBezTo>
                <a:lnTo>
                  <a:pt x="6045" y="12555"/>
                </a:lnTo>
                <a:cubicBezTo>
                  <a:pt x="8619" y="16141"/>
                  <a:pt x="13253" y="17481"/>
                  <a:pt x="17546" y="17718"/>
                </a:cubicBezTo>
                <a:cubicBezTo>
                  <a:pt x="17997" y="17740"/>
                  <a:pt x="18448" y="17750"/>
                  <a:pt x="18899" y="17750"/>
                </a:cubicBezTo>
                <a:cubicBezTo>
                  <a:pt x="23347" y="17750"/>
                  <a:pt x="27749" y="16703"/>
                  <a:pt x="31656" y="14583"/>
                </a:cubicBezTo>
                <a:cubicBezTo>
                  <a:pt x="33991" y="13282"/>
                  <a:pt x="36126" y="11647"/>
                  <a:pt x="37960" y="9712"/>
                </a:cubicBezTo>
                <a:cubicBezTo>
                  <a:pt x="37994" y="9646"/>
                  <a:pt x="37160" y="9546"/>
                  <a:pt x="37060" y="9479"/>
                </a:cubicBezTo>
                <a:cubicBezTo>
                  <a:pt x="36960" y="9546"/>
                  <a:pt x="36393" y="9446"/>
                  <a:pt x="36226" y="9612"/>
                </a:cubicBezTo>
                <a:cubicBezTo>
                  <a:pt x="33224" y="12848"/>
                  <a:pt x="29354" y="15216"/>
                  <a:pt x="25151" y="16451"/>
                </a:cubicBezTo>
                <a:cubicBezTo>
                  <a:pt x="23027" y="17098"/>
                  <a:pt x="20755" y="17506"/>
                  <a:pt x="18506" y="17506"/>
                </a:cubicBezTo>
                <a:cubicBezTo>
                  <a:pt x="16234" y="17506"/>
                  <a:pt x="13987" y="17089"/>
                  <a:pt x="11942" y="16084"/>
                </a:cubicBezTo>
                <a:cubicBezTo>
                  <a:pt x="9807" y="15050"/>
                  <a:pt x="8006" y="13382"/>
                  <a:pt x="6972" y="11247"/>
                </a:cubicBezTo>
                <a:cubicBezTo>
                  <a:pt x="6891" y="11085"/>
                  <a:pt x="6309" y="10997"/>
                  <a:pt x="5832" y="10997"/>
                </a:cubicBezTo>
                <a:cubicBezTo>
                  <a:pt x="5562" y="10997"/>
                  <a:pt x="5326" y="11025"/>
                  <a:pt x="5234" y="11085"/>
                </a:cubicBezTo>
                <a:lnTo>
                  <a:pt x="5234" y="11085"/>
                </a:lnTo>
                <a:lnTo>
                  <a:pt x="5170" y="11080"/>
                </a:lnTo>
                <a:lnTo>
                  <a:pt x="5170" y="11080"/>
                </a:lnTo>
                <a:cubicBezTo>
                  <a:pt x="5178" y="11096"/>
                  <a:pt x="5186" y="11112"/>
                  <a:pt x="5194" y="11128"/>
                </a:cubicBezTo>
                <a:lnTo>
                  <a:pt x="5194" y="11128"/>
                </a:lnTo>
                <a:cubicBezTo>
                  <a:pt x="3596" y="13558"/>
                  <a:pt x="1965" y="15955"/>
                  <a:pt x="534" y="18485"/>
                </a:cubicBezTo>
                <a:cubicBezTo>
                  <a:pt x="367" y="18819"/>
                  <a:pt x="100" y="19253"/>
                  <a:pt x="33" y="19620"/>
                </a:cubicBezTo>
                <a:cubicBezTo>
                  <a:pt x="0" y="19886"/>
                  <a:pt x="200" y="19986"/>
                  <a:pt x="367" y="20220"/>
                </a:cubicBezTo>
                <a:cubicBezTo>
                  <a:pt x="701" y="20620"/>
                  <a:pt x="1101" y="21054"/>
                  <a:pt x="1468" y="21421"/>
                </a:cubicBezTo>
                <a:cubicBezTo>
                  <a:pt x="2969" y="22955"/>
                  <a:pt x="4803" y="24089"/>
                  <a:pt x="6805" y="24890"/>
                </a:cubicBezTo>
                <a:cubicBezTo>
                  <a:pt x="9935" y="26094"/>
                  <a:pt x="13360" y="26689"/>
                  <a:pt x="16754" y="26689"/>
                </a:cubicBezTo>
                <a:cubicBezTo>
                  <a:pt x="18063" y="26689"/>
                  <a:pt x="19367" y="26601"/>
                  <a:pt x="20648" y="26424"/>
                </a:cubicBezTo>
                <a:cubicBezTo>
                  <a:pt x="24684" y="25891"/>
                  <a:pt x="28520" y="24256"/>
                  <a:pt x="31789" y="21821"/>
                </a:cubicBezTo>
                <a:cubicBezTo>
                  <a:pt x="34987" y="19476"/>
                  <a:pt x="37574" y="16352"/>
                  <a:pt x="39320" y="12779"/>
                </a:cubicBezTo>
                <a:lnTo>
                  <a:pt x="39320" y="12779"/>
                </a:lnTo>
                <a:cubicBezTo>
                  <a:pt x="40756" y="14059"/>
                  <a:pt x="42213" y="15328"/>
                  <a:pt x="43631" y="16617"/>
                </a:cubicBezTo>
                <a:cubicBezTo>
                  <a:pt x="43698" y="16706"/>
                  <a:pt x="44417" y="16810"/>
                  <a:pt x="44899" y="16810"/>
                </a:cubicBezTo>
                <a:cubicBezTo>
                  <a:pt x="45140" y="16810"/>
                  <a:pt x="45321" y="16784"/>
                  <a:pt x="45332" y="16717"/>
                </a:cubicBezTo>
                <a:cubicBezTo>
                  <a:pt x="45633" y="14816"/>
                  <a:pt x="45899" y="12981"/>
                  <a:pt x="46200" y="11113"/>
                </a:cubicBezTo>
                <a:lnTo>
                  <a:pt x="47567" y="2240"/>
                </a:lnTo>
                <a:cubicBezTo>
                  <a:pt x="47701" y="1573"/>
                  <a:pt x="47801" y="873"/>
                  <a:pt x="47901" y="206"/>
                </a:cubicBezTo>
                <a:cubicBezTo>
                  <a:pt x="47944" y="53"/>
                  <a:pt x="47280" y="0"/>
                  <a:pt x="467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4" name="Google Shape;2914;p58"/>
          <p:cNvGrpSpPr/>
          <p:nvPr/>
        </p:nvGrpSpPr>
        <p:grpSpPr>
          <a:xfrm>
            <a:off x="7119275" y="619400"/>
            <a:ext cx="838950" cy="848950"/>
            <a:chOff x="5337325" y="3550725"/>
            <a:chExt cx="838950" cy="848950"/>
          </a:xfrm>
        </p:grpSpPr>
        <p:sp>
          <p:nvSpPr>
            <p:cNvPr id="2915" name="Google Shape;2915;p58"/>
            <p:cNvSpPr/>
            <p:nvPr/>
          </p:nvSpPr>
          <p:spPr>
            <a:xfrm>
              <a:off x="5337325" y="3550725"/>
              <a:ext cx="838950" cy="742250"/>
            </a:xfrm>
            <a:custGeom>
              <a:avLst/>
              <a:gdLst/>
              <a:ahLst/>
              <a:cxnLst/>
              <a:rect l="l" t="t" r="r" b="b"/>
              <a:pathLst>
                <a:path w="33558" h="29690" extrusionOk="0">
                  <a:moveTo>
                    <a:pt x="15192" y="0"/>
                  </a:moveTo>
                  <a:cubicBezTo>
                    <a:pt x="12136" y="0"/>
                    <a:pt x="9125" y="747"/>
                    <a:pt x="6571" y="2459"/>
                  </a:cubicBezTo>
                  <a:cubicBezTo>
                    <a:pt x="4203" y="4060"/>
                    <a:pt x="2268" y="6395"/>
                    <a:pt x="1234" y="9064"/>
                  </a:cubicBezTo>
                  <a:cubicBezTo>
                    <a:pt x="100" y="11833"/>
                    <a:pt x="0" y="15002"/>
                    <a:pt x="767" y="17937"/>
                  </a:cubicBezTo>
                  <a:cubicBezTo>
                    <a:pt x="2402" y="23908"/>
                    <a:pt x="7906" y="28678"/>
                    <a:pt x="14077" y="29345"/>
                  </a:cubicBezTo>
                  <a:cubicBezTo>
                    <a:pt x="14844" y="29445"/>
                    <a:pt x="15578" y="29445"/>
                    <a:pt x="16345" y="29445"/>
                  </a:cubicBezTo>
                  <a:cubicBezTo>
                    <a:pt x="16579" y="29445"/>
                    <a:pt x="16078" y="28912"/>
                    <a:pt x="16045" y="28845"/>
                  </a:cubicBezTo>
                  <a:cubicBezTo>
                    <a:pt x="15911" y="28611"/>
                    <a:pt x="15511" y="28144"/>
                    <a:pt x="15211" y="28144"/>
                  </a:cubicBezTo>
                  <a:cubicBezTo>
                    <a:pt x="14984" y="28155"/>
                    <a:pt x="14757" y="28160"/>
                    <a:pt x="14530" y="28160"/>
                  </a:cubicBezTo>
                  <a:cubicBezTo>
                    <a:pt x="11924" y="28160"/>
                    <a:pt x="9345" y="27457"/>
                    <a:pt x="7105" y="26076"/>
                  </a:cubicBezTo>
                  <a:cubicBezTo>
                    <a:pt x="4770" y="24608"/>
                    <a:pt x="3202" y="22273"/>
                    <a:pt x="2335" y="19705"/>
                  </a:cubicBezTo>
                  <a:cubicBezTo>
                    <a:pt x="1434" y="16970"/>
                    <a:pt x="1368" y="13968"/>
                    <a:pt x="2202" y="11232"/>
                  </a:cubicBezTo>
                  <a:cubicBezTo>
                    <a:pt x="3002" y="8697"/>
                    <a:pt x="4537" y="6362"/>
                    <a:pt x="6571" y="4628"/>
                  </a:cubicBezTo>
                  <a:cubicBezTo>
                    <a:pt x="9368" y="2242"/>
                    <a:pt x="12875" y="1220"/>
                    <a:pt x="16428" y="1220"/>
                  </a:cubicBezTo>
                  <a:cubicBezTo>
                    <a:pt x="18935" y="1220"/>
                    <a:pt x="21465" y="1729"/>
                    <a:pt x="23784" y="2626"/>
                  </a:cubicBezTo>
                  <a:cubicBezTo>
                    <a:pt x="26386" y="3593"/>
                    <a:pt x="28754" y="5095"/>
                    <a:pt x="30188" y="7496"/>
                  </a:cubicBezTo>
                  <a:cubicBezTo>
                    <a:pt x="31589" y="9898"/>
                    <a:pt x="32190" y="12767"/>
                    <a:pt x="31890" y="15502"/>
                  </a:cubicBezTo>
                  <a:cubicBezTo>
                    <a:pt x="31389" y="21073"/>
                    <a:pt x="27386" y="25676"/>
                    <a:pt x="22383" y="27777"/>
                  </a:cubicBezTo>
                  <a:cubicBezTo>
                    <a:pt x="21749" y="28078"/>
                    <a:pt x="21082" y="28278"/>
                    <a:pt x="20381" y="28478"/>
                  </a:cubicBezTo>
                  <a:cubicBezTo>
                    <a:pt x="20181" y="28578"/>
                    <a:pt x="20581" y="28978"/>
                    <a:pt x="20682" y="29078"/>
                  </a:cubicBezTo>
                  <a:cubicBezTo>
                    <a:pt x="20774" y="29171"/>
                    <a:pt x="21208" y="29690"/>
                    <a:pt x="21484" y="29690"/>
                  </a:cubicBezTo>
                  <a:cubicBezTo>
                    <a:pt x="21507" y="29690"/>
                    <a:pt x="21528" y="29686"/>
                    <a:pt x="21549" y="29679"/>
                  </a:cubicBezTo>
                  <a:cubicBezTo>
                    <a:pt x="27086" y="28144"/>
                    <a:pt x="31923" y="23741"/>
                    <a:pt x="33024" y="17904"/>
                  </a:cubicBezTo>
                  <a:cubicBezTo>
                    <a:pt x="33557" y="14968"/>
                    <a:pt x="33191" y="11833"/>
                    <a:pt x="31856" y="9164"/>
                  </a:cubicBezTo>
                  <a:cubicBezTo>
                    <a:pt x="30422" y="6329"/>
                    <a:pt x="27953" y="4094"/>
                    <a:pt x="25218" y="2593"/>
                  </a:cubicBezTo>
                  <a:cubicBezTo>
                    <a:pt x="22230" y="974"/>
                    <a:pt x="18682" y="0"/>
                    <a:pt x="15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8"/>
            <p:cNvSpPr/>
            <p:nvPr/>
          </p:nvSpPr>
          <p:spPr>
            <a:xfrm>
              <a:off x="5677800" y="4252950"/>
              <a:ext cx="225900" cy="146725"/>
            </a:xfrm>
            <a:custGeom>
              <a:avLst/>
              <a:gdLst/>
              <a:ahLst/>
              <a:cxnLst/>
              <a:rect l="l" t="t" r="r" b="b"/>
              <a:pathLst>
                <a:path w="9036" h="5869" extrusionOk="0">
                  <a:moveTo>
                    <a:pt x="1481" y="0"/>
                  </a:moveTo>
                  <a:cubicBezTo>
                    <a:pt x="1405" y="0"/>
                    <a:pt x="1345" y="34"/>
                    <a:pt x="1325" y="122"/>
                  </a:cubicBezTo>
                  <a:cubicBezTo>
                    <a:pt x="1225" y="1723"/>
                    <a:pt x="791" y="3291"/>
                    <a:pt x="158" y="4792"/>
                  </a:cubicBezTo>
                  <a:cubicBezTo>
                    <a:pt x="1" y="5138"/>
                    <a:pt x="1027" y="5868"/>
                    <a:pt x="1426" y="5868"/>
                  </a:cubicBezTo>
                  <a:cubicBezTo>
                    <a:pt x="1450" y="5868"/>
                    <a:pt x="1473" y="5865"/>
                    <a:pt x="1492" y="5859"/>
                  </a:cubicBezTo>
                  <a:cubicBezTo>
                    <a:pt x="1508" y="5855"/>
                    <a:pt x="1524" y="5850"/>
                    <a:pt x="1540" y="5845"/>
                  </a:cubicBezTo>
                  <a:lnTo>
                    <a:pt x="1540" y="5845"/>
                  </a:lnTo>
                  <a:cubicBezTo>
                    <a:pt x="1546" y="5850"/>
                    <a:pt x="1553" y="5855"/>
                    <a:pt x="1559" y="5859"/>
                  </a:cubicBezTo>
                  <a:cubicBezTo>
                    <a:pt x="1562" y="5852"/>
                    <a:pt x="1565" y="5844"/>
                    <a:pt x="1569" y="5836"/>
                  </a:cubicBezTo>
                  <a:lnTo>
                    <a:pt x="1569" y="5836"/>
                  </a:lnTo>
                  <a:cubicBezTo>
                    <a:pt x="4341" y="4997"/>
                    <a:pt x="6880" y="3438"/>
                    <a:pt x="8831" y="1323"/>
                  </a:cubicBezTo>
                  <a:cubicBezTo>
                    <a:pt x="9036" y="1088"/>
                    <a:pt x="8031" y="236"/>
                    <a:pt x="7580" y="236"/>
                  </a:cubicBezTo>
                  <a:cubicBezTo>
                    <a:pt x="7518" y="236"/>
                    <a:pt x="7466" y="252"/>
                    <a:pt x="7430" y="289"/>
                  </a:cubicBezTo>
                  <a:cubicBezTo>
                    <a:pt x="5947" y="1872"/>
                    <a:pt x="4162" y="3152"/>
                    <a:pt x="2203" y="4043"/>
                  </a:cubicBezTo>
                  <a:lnTo>
                    <a:pt x="2203" y="4043"/>
                  </a:lnTo>
                  <a:cubicBezTo>
                    <a:pt x="2479" y="3063"/>
                    <a:pt x="2657" y="2060"/>
                    <a:pt x="2759" y="1056"/>
                  </a:cubicBezTo>
                  <a:cubicBezTo>
                    <a:pt x="2793" y="789"/>
                    <a:pt x="2192" y="389"/>
                    <a:pt x="1992" y="289"/>
                  </a:cubicBezTo>
                  <a:cubicBezTo>
                    <a:pt x="1945" y="195"/>
                    <a:pt x="1665" y="0"/>
                    <a:pt x="1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7" name="Google Shape;2917;p58"/>
          <p:cNvGrpSpPr/>
          <p:nvPr/>
        </p:nvGrpSpPr>
        <p:grpSpPr>
          <a:xfrm rot="1597285">
            <a:off x="4855658" y="771302"/>
            <a:ext cx="1044940" cy="403481"/>
            <a:chOff x="6793950" y="3617275"/>
            <a:chExt cx="1044925" cy="403475"/>
          </a:xfrm>
        </p:grpSpPr>
        <p:sp>
          <p:nvSpPr>
            <p:cNvPr id="2918" name="Google Shape;2918;p58"/>
            <p:cNvSpPr/>
            <p:nvPr/>
          </p:nvSpPr>
          <p:spPr>
            <a:xfrm>
              <a:off x="6793950" y="3622750"/>
              <a:ext cx="337750" cy="381000"/>
            </a:xfrm>
            <a:custGeom>
              <a:avLst/>
              <a:gdLst/>
              <a:ahLst/>
              <a:cxnLst/>
              <a:rect l="l" t="t" r="r" b="b"/>
              <a:pathLst>
                <a:path w="13510" h="15240" extrusionOk="0">
                  <a:moveTo>
                    <a:pt x="2640" y="1"/>
                  </a:moveTo>
                  <a:cubicBezTo>
                    <a:pt x="2441" y="1"/>
                    <a:pt x="2242" y="41"/>
                    <a:pt x="2035" y="105"/>
                  </a:cubicBezTo>
                  <a:cubicBezTo>
                    <a:pt x="1801" y="172"/>
                    <a:pt x="1535" y="305"/>
                    <a:pt x="1334" y="472"/>
                  </a:cubicBezTo>
                  <a:cubicBezTo>
                    <a:pt x="834" y="806"/>
                    <a:pt x="467" y="1139"/>
                    <a:pt x="501" y="1840"/>
                  </a:cubicBezTo>
                  <a:cubicBezTo>
                    <a:pt x="534" y="2273"/>
                    <a:pt x="634" y="2607"/>
                    <a:pt x="968" y="2840"/>
                  </a:cubicBezTo>
                  <a:cubicBezTo>
                    <a:pt x="1201" y="3007"/>
                    <a:pt x="1435" y="3174"/>
                    <a:pt x="1635" y="3341"/>
                  </a:cubicBezTo>
                  <a:cubicBezTo>
                    <a:pt x="3436" y="4675"/>
                    <a:pt x="5271" y="6009"/>
                    <a:pt x="7039" y="7410"/>
                  </a:cubicBezTo>
                  <a:cubicBezTo>
                    <a:pt x="7606" y="7777"/>
                    <a:pt x="8139" y="8144"/>
                    <a:pt x="8606" y="8611"/>
                  </a:cubicBezTo>
                  <a:cubicBezTo>
                    <a:pt x="8440" y="8845"/>
                    <a:pt x="8206" y="8845"/>
                    <a:pt x="8006" y="8945"/>
                  </a:cubicBezTo>
                  <a:cubicBezTo>
                    <a:pt x="5938" y="9845"/>
                    <a:pt x="3803" y="10779"/>
                    <a:pt x="1701" y="11780"/>
                  </a:cubicBezTo>
                  <a:cubicBezTo>
                    <a:pt x="701" y="12280"/>
                    <a:pt x="200" y="13114"/>
                    <a:pt x="34" y="14148"/>
                  </a:cubicBezTo>
                  <a:cubicBezTo>
                    <a:pt x="0" y="14282"/>
                    <a:pt x="0" y="14415"/>
                    <a:pt x="100" y="14515"/>
                  </a:cubicBezTo>
                  <a:cubicBezTo>
                    <a:pt x="341" y="14973"/>
                    <a:pt x="755" y="15239"/>
                    <a:pt x="1231" y="15239"/>
                  </a:cubicBezTo>
                  <a:cubicBezTo>
                    <a:pt x="1414" y="15239"/>
                    <a:pt x="1606" y="15199"/>
                    <a:pt x="1801" y="15116"/>
                  </a:cubicBezTo>
                  <a:cubicBezTo>
                    <a:pt x="1968" y="15016"/>
                    <a:pt x="2102" y="14982"/>
                    <a:pt x="2268" y="14916"/>
                  </a:cubicBezTo>
                  <a:cubicBezTo>
                    <a:pt x="3503" y="14315"/>
                    <a:pt x="4704" y="13648"/>
                    <a:pt x="5938" y="13014"/>
                  </a:cubicBezTo>
                  <a:cubicBezTo>
                    <a:pt x="7672" y="12114"/>
                    <a:pt x="9374" y="11213"/>
                    <a:pt x="11141" y="10346"/>
                  </a:cubicBezTo>
                  <a:cubicBezTo>
                    <a:pt x="11475" y="10146"/>
                    <a:pt x="11842" y="10012"/>
                    <a:pt x="12009" y="9645"/>
                  </a:cubicBezTo>
                  <a:cubicBezTo>
                    <a:pt x="12209" y="9212"/>
                    <a:pt x="12509" y="8978"/>
                    <a:pt x="12843" y="8678"/>
                  </a:cubicBezTo>
                  <a:cubicBezTo>
                    <a:pt x="13009" y="8578"/>
                    <a:pt x="13176" y="8411"/>
                    <a:pt x="13310" y="8244"/>
                  </a:cubicBezTo>
                  <a:cubicBezTo>
                    <a:pt x="13476" y="7977"/>
                    <a:pt x="13510" y="7777"/>
                    <a:pt x="13310" y="7477"/>
                  </a:cubicBezTo>
                  <a:cubicBezTo>
                    <a:pt x="13043" y="7143"/>
                    <a:pt x="12709" y="6977"/>
                    <a:pt x="12442" y="6777"/>
                  </a:cubicBezTo>
                  <a:cubicBezTo>
                    <a:pt x="10808" y="5509"/>
                    <a:pt x="9140" y="4275"/>
                    <a:pt x="7472" y="3041"/>
                  </a:cubicBezTo>
                  <a:cubicBezTo>
                    <a:pt x="6105" y="2040"/>
                    <a:pt x="4770" y="1039"/>
                    <a:pt x="3303" y="172"/>
                  </a:cubicBezTo>
                  <a:cubicBezTo>
                    <a:pt x="3076" y="50"/>
                    <a:pt x="2858" y="1"/>
                    <a:pt x="2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8"/>
            <p:cNvSpPr/>
            <p:nvPr/>
          </p:nvSpPr>
          <p:spPr>
            <a:xfrm>
              <a:off x="7099150" y="3621100"/>
              <a:ext cx="307750" cy="393350"/>
            </a:xfrm>
            <a:custGeom>
              <a:avLst/>
              <a:gdLst/>
              <a:ahLst/>
              <a:cxnLst/>
              <a:rect l="l" t="t" r="r" b="b"/>
              <a:pathLst>
                <a:path w="12310" h="15734" extrusionOk="0">
                  <a:moveTo>
                    <a:pt x="2336" y="1"/>
                  </a:moveTo>
                  <a:cubicBezTo>
                    <a:pt x="2202" y="1"/>
                    <a:pt x="2069" y="15"/>
                    <a:pt x="1936" y="38"/>
                  </a:cubicBezTo>
                  <a:cubicBezTo>
                    <a:pt x="1669" y="71"/>
                    <a:pt x="1435" y="171"/>
                    <a:pt x="1235" y="305"/>
                  </a:cubicBezTo>
                  <a:cubicBezTo>
                    <a:pt x="835" y="505"/>
                    <a:pt x="401" y="671"/>
                    <a:pt x="268" y="1072"/>
                  </a:cubicBezTo>
                  <a:cubicBezTo>
                    <a:pt x="101" y="1706"/>
                    <a:pt x="1" y="2339"/>
                    <a:pt x="668" y="2806"/>
                  </a:cubicBezTo>
                  <a:cubicBezTo>
                    <a:pt x="801" y="2873"/>
                    <a:pt x="935" y="3006"/>
                    <a:pt x="1068" y="3140"/>
                  </a:cubicBezTo>
                  <a:cubicBezTo>
                    <a:pt x="2736" y="4508"/>
                    <a:pt x="4404" y="5842"/>
                    <a:pt x="6072" y="7209"/>
                  </a:cubicBezTo>
                  <a:cubicBezTo>
                    <a:pt x="6939" y="7910"/>
                    <a:pt x="7806" y="8711"/>
                    <a:pt x="8774" y="9511"/>
                  </a:cubicBezTo>
                  <a:cubicBezTo>
                    <a:pt x="8607" y="9645"/>
                    <a:pt x="8474" y="9711"/>
                    <a:pt x="8374" y="9811"/>
                  </a:cubicBezTo>
                  <a:cubicBezTo>
                    <a:pt x="6339" y="10845"/>
                    <a:pt x="4371" y="12013"/>
                    <a:pt x="2369" y="13147"/>
                  </a:cubicBezTo>
                  <a:cubicBezTo>
                    <a:pt x="1836" y="13414"/>
                    <a:pt x="1335" y="13714"/>
                    <a:pt x="801" y="14048"/>
                  </a:cubicBezTo>
                  <a:cubicBezTo>
                    <a:pt x="268" y="14415"/>
                    <a:pt x="134" y="14715"/>
                    <a:pt x="268" y="15349"/>
                  </a:cubicBezTo>
                  <a:cubicBezTo>
                    <a:pt x="317" y="15596"/>
                    <a:pt x="440" y="15733"/>
                    <a:pt x="636" y="15733"/>
                  </a:cubicBezTo>
                  <a:cubicBezTo>
                    <a:pt x="705" y="15733"/>
                    <a:pt x="782" y="15717"/>
                    <a:pt x="868" y="15682"/>
                  </a:cubicBezTo>
                  <a:cubicBezTo>
                    <a:pt x="1168" y="15549"/>
                    <a:pt x="1435" y="15382"/>
                    <a:pt x="1669" y="15249"/>
                  </a:cubicBezTo>
                  <a:cubicBezTo>
                    <a:pt x="3503" y="14248"/>
                    <a:pt x="5305" y="13080"/>
                    <a:pt x="7173" y="12146"/>
                  </a:cubicBezTo>
                  <a:cubicBezTo>
                    <a:pt x="8640" y="11379"/>
                    <a:pt x="10008" y="10512"/>
                    <a:pt x="11276" y="9478"/>
                  </a:cubicBezTo>
                  <a:cubicBezTo>
                    <a:pt x="11542" y="9244"/>
                    <a:pt x="11809" y="9011"/>
                    <a:pt x="12009" y="8711"/>
                  </a:cubicBezTo>
                  <a:cubicBezTo>
                    <a:pt x="12310" y="8310"/>
                    <a:pt x="12310" y="7877"/>
                    <a:pt x="12009" y="7476"/>
                  </a:cubicBezTo>
                  <a:cubicBezTo>
                    <a:pt x="11809" y="7209"/>
                    <a:pt x="11576" y="6976"/>
                    <a:pt x="11309" y="6742"/>
                  </a:cubicBezTo>
                  <a:cubicBezTo>
                    <a:pt x="9775" y="5375"/>
                    <a:pt x="8173" y="4074"/>
                    <a:pt x="6572" y="2840"/>
                  </a:cubicBezTo>
                  <a:cubicBezTo>
                    <a:pt x="5438" y="2006"/>
                    <a:pt x="4304" y="1072"/>
                    <a:pt x="3136" y="238"/>
                  </a:cubicBezTo>
                  <a:cubicBezTo>
                    <a:pt x="2870" y="60"/>
                    <a:pt x="2603" y="1"/>
                    <a:pt x="23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8"/>
            <p:cNvSpPr/>
            <p:nvPr/>
          </p:nvSpPr>
          <p:spPr>
            <a:xfrm>
              <a:off x="7526975" y="3618450"/>
              <a:ext cx="311900" cy="380600"/>
            </a:xfrm>
            <a:custGeom>
              <a:avLst/>
              <a:gdLst/>
              <a:ahLst/>
              <a:cxnLst/>
              <a:rect l="l" t="t" r="r" b="b"/>
              <a:pathLst>
                <a:path w="12476" h="15224" extrusionOk="0">
                  <a:moveTo>
                    <a:pt x="2424" y="1"/>
                  </a:moveTo>
                  <a:cubicBezTo>
                    <a:pt x="2384" y="1"/>
                    <a:pt x="2344" y="4"/>
                    <a:pt x="2302" y="10"/>
                  </a:cubicBezTo>
                  <a:cubicBezTo>
                    <a:pt x="1868" y="77"/>
                    <a:pt x="1468" y="144"/>
                    <a:pt x="1001" y="344"/>
                  </a:cubicBezTo>
                  <a:cubicBezTo>
                    <a:pt x="500" y="544"/>
                    <a:pt x="167" y="844"/>
                    <a:pt x="67" y="1445"/>
                  </a:cubicBezTo>
                  <a:cubicBezTo>
                    <a:pt x="0" y="1878"/>
                    <a:pt x="33" y="2212"/>
                    <a:pt x="367" y="2512"/>
                  </a:cubicBezTo>
                  <a:cubicBezTo>
                    <a:pt x="701" y="2846"/>
                    <a:pt x="1034" y="3179"/>
                    <a:pt x="1401" y="3513"/>
                  </a:cubicBezTo>
                  <a:cubicBezTo>
                    <a:pt x="3569" y="5514"/>
                    <a:pt x="5838" y="7482"/>
                    <a:pt x="7839" y="9684"/>
                  </a:cubicBezTo>
                  <a:cubicBezTo>
                    <a:pt x="8073" y="10017"/>
                    <a:pt x="8373" y="10318"/>
                    <a:pt x="8606" y="10618"/>
                  </a:cubicBezTo>
                  <a:cubicBezTo>
                    <a:pt x="8906" y="10885"/>
                    <a:pt x="8873" y="10951"/>
                    <a:pt x="8540" y="11185"/>
                  </a:cubicBezTo>
                  <a:cubicBezTo>
                    <a:pt x="8273" y="11352"/>
                    <a:pt x="8039" y="11518"/>
                    <a:pt x="7772" y="11652"/>
                  </a:cubicBezTo>
                  <a:cubicBezTo>
                    <a:pt x="6672" y="12286"/>
                    <a:pt x="5504" y="12886"/>
                    <a:pt x="4370" y="13487"/>
                  </a:cubicBezTo>
                  <a:cubicBezTo>
                    <a:pt x="3903" y="13753"/>
                    <a:pt x="3636" y="14020"/>
                    <a:pt x="3569" y="14621"/>
                  </a:cubicBezTo>
                  <a:cubicBezTo>
                    <a:pt x="3546" y="15022"/>
                    <a:pt x="3606" y="15223"/>
                    <a:pt x="3844" y="15223"/>
                  </a:cubicBezTo>
                  <a:cubicBezTo>
                    <a:pt x="3943" y="15223"/>
                    <a:pt x="4071" y="15189"/>
                    <a:pt x="4236" y="15121"/>
                  </a:cubicBezTo>
                  <a:cubicBezTo>
                    <a:pt x="4603" y="14954"/>
                    <a:pt x="5004" y="14787"/>
                    <a:pt x="5371" y="14587"/>
                  </a:cubicBezTo>
                  <a:cubicBezTo>
                    <a:pt x="7239" y="13553"/>
                    <a:pt x="9073" y="12619"/>
                    <a:pt x="10841" y="11452"/>
                  </a:cubicBezTo>
                  <a:cubicBezTo>
                    <a:pt x="11241" y="11185"/>
                    <a:pt x="11642" y="10951"/>
                    <a:pt x="11909" y="10584"/>
                  </a:cubicBezTo>
                  <a:cubicBezTo>
                    <a:pt x="12476" y="9951"/>
                    <a:pt x="12476" y="9350"/>
                    <a:pt x="12009" y="8750"/>
                  </a:cubicBezTo>
                  <a:cubicBezTo>
                    <a:pt x="11842" y="8450"/>
                    <a:pt x="11642" y="8216"/>
                    <a:pt x="11408" y="7983"/>
                  </a:cubicBezTo>
                  <a:cubicBezTo>
                    <a:pt x="10074" y="6482"/>
                    <a:pt x="8673" y="5114"/>
                    <a:pt x="7205" y="3780"/>
                  </a:cubicBezTo>
                  <a:cubicBezTo>
                    <a:pt x="5971" y="2645"/>
                    <a:pt x="4703" y="1511"/>
                    <a:pt x="3369" y="477"/>
                  </a:cubicBezTo>
                  <a:cubicBezTo>
                    <a:pt x="3068" y="266"/>
                    <a:pt x="2794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8"/>
            <p:cNvSpPr/>
            <p:nvPr/>
          </p:nvSpPr>
          <p:spPr>
            <a:xfrm>
              <a:off x="7346825" y="3617275"/>
              <a:ext cx="264400" cy="403475"/>
            </a:xfrm>
            <a:custGeom>
              <a:avLst/>
              <a:gdLst/>
              <a:ahLst/>
              <a:cxnLst/>
              <a:rect l="l" t="t" r="r" b="b"/>
              <a:pathLst>
                <a:path w="10576" h="16139" extrusionOk="0">
                  <a:moveTo>
                    <a:pt x="2479" y="0"/>
                  </a:moveTo>
                  <a:cubicBezTo>
                    <a:pt x="2401" y="0"/>
                    <a:pt x="2320" y="9"/>
                    <a:pt x="2236" y="24"/>
                  </a:cubicBezTo>
                  <a:cubicBezTo>
                    <a:pt x="1569" y="191"/>
                    <a:pt x="1002" y="491"/>
                    <a:pt x="501" y="991"/>
                  </a:cubicBezTo>
                  <a:cubicBezTo>
                    <a:pt x="435" y="1025"/>
                    <a:pt x="368" y="1125"/>
                    <a:pt x="368" y="1158"/>
                  </a:cubicBezTo>
                  <a:cubicBezTo>
                    <a:pt x="335" y="1725"/>
                    <a:pt x="68" y="2359"/>
                    <a:pt x="601" y="2859"/>
                  </a:cubicBezTo>
                  <a:cubicBezTo>
                    <a:pt x="768" y="3026"/>
                    <a:pt x="935" y="3293"/>
                    <a:pt x="1102" y="3460"/>
                  </a:cubicBezTo>
                  <a:cubicBezTo>
                    <a:pt x="2369" y="4827"/>
                    <a:pt x="3670" y="6162"/>
                    <a:pt x="4904" y="7529"/>
                  </a:cubicBezTo>
                  <a:cubicBezTo>
                    <a:pt x="5672" y="8363"/>
                    <a:pt x="6406" y="9230"/>
                    <a:pt x="7106" y="10064"/>
                  </a:cubicBezTo>
                  <a:cubicBezTo>
                    <a:pt x="7340" y="10331"/>
                    <a:pt x="7373" y="10498"/>
                    <a:pt x="7073" y="10698"/>
                  </a:cubicBezTo>
                  <a:cubicBezTo>
                    <a:pt x="6906" y="10798"/>
                    <a:pt x="6772" y="10898"/>
                    <a:pt x="6672" y="10998"/>
                  </a:cubicBezTo>
                  <a:cubicBezTo>
                    <a:pt x="6039" y="11399"/>
                    <a:pt x="5371" y="11732"/>
                    <a:pt x="4738" y="12133"/>
                  </a:cubicBezTo>
                  <a:cubicBezTo>
                    <a:pt x="3403" y="12866"/>
                    <a:pt x="2069" y="13667"/>
                    <a:pt x="735" y="14401"/>
                  </a:cubicBezTo>
                  <a:cubicBezTo>
                    <a:pt x="335" y="14668"/>
                    <a:pt x="1" y="14968"/>
                    <a:pt x="101" y="15468"/>
                  </a:cubicBezTo>
                  <a:cubicBezTo>
                    <a:pt x="68" y="15535"/>
                    <a:pt x="68" y="15635"/>
                    <a:pt x="134" y="15668"/>
                  </a:cubicBezTo>
                  <a:cubicBezTo>
                    <a:pt x="183" y="15982"/>
                    <a:pt x="283" y="16138"/>
                    <a:pt x="486" y="16138"/>
                  </a:cubicBezTo>
                  <a:cubicBezTo>
                    <a:pt x="564" y="16138"/>
                    <a:pt x="657" y="16115"/>
                    <a:pt x="768" y="16069"/>
                  </a:cubicBezTo>
                  <a:cubicBezTo>
                    <a:pt x="935" y="16002"/>
                    <a:pt x="1168" y="15869"/>
                    <a:pt x="1302" y="15768"/>
                  </a:cubicBezTo>
                  <a:cubicBezTo>
                    <a:pt x="2236" y="15268"/>
                    <a:pt x="3170" y="14734"/>
                    <a:pt x="4071" y="14234"/>
                  </a:cubicBezTo>
                  <a:cubicBezTo>
                    <a:pt x="5872" y="13233"/>
                    <a:pt x="7606" y="12199"/>
                    <a:pt x="9208" y="10865"/>
                  </a:cubicBezTo>
                  <a:cubicBezTo>
                    <a:pt x="9574" y="10531"/>
                    <a:pt x="9908" y="10231"/>
                    <a:pt x="10208" y="9831"/>
                  </a:cubicBezTo>
                  <a:cubicBezTo>
                    <a:pt x="10508" y="9364"/>
                    <a:pt x="10575" y="8864"/>
                    <a:pt x="10442" y="8363"/>
                  </a:cubicBezTo>
                  <a:cubicBezTo>
                    <a:pt x="10408" y="8030"/>
                    <a:pt x="10175" y="7729"/>
                    <a:pt x="9941" y="7496"/>
                  </a:cubicBezTo>
                  <a:cubicBezTo>
                    <a:pt x="8507" y="5695"/>
                    <a:pt x="6873" y="4060"/>
                    <a:pt x="5238" y="2459"/>
                  </a:cubicBezTo>
                  <a:cubicBezTo>
                    <a:pt x="4571" y="1725"/>
                    <a:pt x="3870" y="1025"/>
                    <a:pt x="3170" y="324"/>
                  </a:cubicBezTo>
                  <a:cubicBezTo>
                    <a:pt x="2964" y="93"/>
                    <a:pt x="2739" y="0"/>
                    <a:pt x="2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2" name="Google Shape;2922;p58"/>
          <p:cNvGrpSpPr/>
          <p:nvPr/>
        </p:nvGrpSpPr>
        <p:grpSpPr>
          <a:xfrm>
            <a:off x="6941733" y="3709306"/>
            <a:ext cx="1046246" cy="658683"/>
            <a:chOff x="7786125" y="1421100"/>
            <a:chExt cx="772764" cy="486508"/>
          </a:xfrm>
        </p:grpSpPr>
        <p:sp>
          <p:nvSpPr>
            <p:cNvPr id="2923" name="Google Shape;2923;p58"/>
            <p:cNvSpPr/>
            <p:nvPr/>
          </p:nvSpPr>
          <p:spPr>
            <a:xfrm rot="-6241674">
              <a:off x="8297861" y="1622174"/>
              <a:ext cx="157329" cy="336633"/>
            </a:xfrm>
            <a:custGeom>
              <a:avLst/>
              <a:gdLst/>
              <a:ahLst/>
              <a:cxnLst/>
              <a:rect l="l" t="t" r="r" b="b"/>
              <a:pathLst>
                <a:path w="6293" h="13465" extrusionOk="0">
                  <a:moveTo>
                    <a:pt x="2949" y="0"/>
                  </a:moveTo>
                  <a:cubicBezTo>
                    <a:pt x="2848" y="0"/>
                    <a:pt x="2746" y="6"/>
                    <a:pt x="2645" y="19"/>
                  </a:cubicBezTo>
                  <a:cubicBezTo>
                    <a:pt x="1855" y="19"/>
                    <a:pt x="1186" y="384"/>
                    <a:pt x="730" y="992"/>
                  </a:cubicBezTo>
                  <a:cubicBezTo>
                    <a:pt x="213" y="1600"/>
                    <a:pt x="1" y="2359"/>
                    <a:pt x="61" y="3119"/>
                  </a:cubicBezTo>
                  <a:lnTo>
                    <a:pt x="456" y="8074"/>
                  </a:lnTo>
                  <a:cubicBezTo>
                    <a:pt x="456" y="8226"/>
                    <a:pt x="608" y="8317"/>
                    <a:pt x="760" y="8317"/>
                  </a:cubicBezTo>
                  <a:cubicBezTo>
                    <a:pt x="912" y="8317"/>
                    <a:pt x="1004" y="8165"/>
                    <a:pt x="1004" y="8013"/>
                  </a:cubicBezTo>
                  <a:lnTo>
                    <a:pt x="639" y="3089"/>
                  </a:lnTo>
                  <a:cubicBezTo>
                    <a:pt x="608" y="2481"/>
                    <a:pt x="791" y="1873"/>
                    <a:pt x="1156" y="1387"/>
                  </a:cubicBezTo>
                  <a:cubicBezTo>
                    <a:pt x="1551" y="870"/>
                    <a:pt x="2067" y="627"/>
                    <a:pt x="2675" y="536"/>
                  </a:cubicBezTo>
                  <a:cubicBezTo>
                    <a:pt x="2725" y="533"/>
                    <a:pt x="2774" y="532"/>
                    <a:pt x="2824" y="532"/>
                  </a:cubicBezTo>
                  <a:cubicBezTo>
                    <a:pt x="3377" y="532"/>
                    <a:pt x="3896" y="692"/>
                    <a:pt x="4286" y="1083"/>
                  </a:cubicBezTo>
                  <a:cubicBezTo>
                    <a:pt x="4742" y="1448"/>
                    <a:pt x="5016" y="2025"/>
                    <a:pt x="5046" y="2633"/>
                  </a:cubicBezTo>
                  <a:lnTo>
                    <a:pt x="5685" y="10931"/>
                  </a:lnTo>
                  <a:cubicBezTo>
                    <a:pt x="5776" y="11873"/>
                    <a:pt x="5077" y="12755"/>
                    <a:pt x="4165" y="12816"/>
                  </a:cubicBezTo>
                  <a:cubicBezTo>
                    <a:pt x="4126" y="12818"/>
                    <a:pt x="4088" y="12819"/>
                    <a:pt x="4050" y="12819"/>
                  </a:cubicBezTo>
                  <a:cubicBezTo>
                    <a:pt x="3188" y="12819"/>
                    <a:pt x="2460" y="12167"/>
                    <a:pt x="2402" y="11235"/>
                  </a:cubicBezTo>
                  <a:lnTo>
                    <a:pt x="1824" y="3879"/>
                  </a:lnTo>
                  <a:cubicBezTo>
                    <a:pt x="1764" y="3575"/>
                    <a:pt x="1885" y="3271"/>
                    <a:pt x="2098" y="3059"/>
                  </a:cubicBezTo>
                  <a:cubicBezTo>
                    <a:pt x="2280" y="2815"/>
                    <a:pt x="2554" y="2663"/>
                    <a:pt x="2858" y="2633"/>
                  </a:cubicBezTo>
                  <a:cubicBezTo>
                    <a:pt x="2889" y="2630"/>
                    <a:pt x="2920" y="2628"/>
                    <a:pt x="2950" y="2628"/>
                  </a:cubicBezTo>
                  <a:cubicBezTo>
                    <a:pt x="3212" y="2628"/>
                    <a:pt x="3430" y="2743"/>
                    <a:pt x="3648" y="2907"/>
                  </a:cubicBezTo>
                  <a:cubicBezTo>
                    <a:pt x="3861" y="3089"/>
                    <a:pt x="3982" y="3363"/>
                    <a:pt x="4013" y="3697"/>
                  </a:cubicBezTo>
                  <a:lnTo>
                    <a:pt x="4560" y="10597"/>
                  </a:lnTo>
                  <a:cubicBezTo>
                    <a:pt x="4560" y="10779"/>
                    <a:pt x="4712" y="10870"/>
                    <a:pt x="4864" y="10870"/>
                  </a:cubicBezTo>
                  <a:cubicBezTo>
                    <a:pt x="5016" y="10870"/>
                    <a:pt x="5137" y="10718"/>
                    <a:pt x="5137" y="10566"/>
                  </a:cubicBezTo>
                  <a:lnTo>
                    <a:pt x="4590" y="3666"/>
                  </a:lnTo>
                  <a:cubicBezTo>
                    <a:pt x="4560" y="3211"/>
                    <a:pt x="4378" y="2785"/>
                    <a:pt x="4013" y="2481"/>
                  </a:cubicBezTo>
                  <a:cubicBezTo>
                    <a:pt x="3712" y="2207"/>
                    <a:pt x="3336" y="2081"/>
                    <a:pt x="2931" y="2081"/>
                  </a:cubicBezTo>
                  <a:cubicBezTo>
                    <a:pt x="2887" y="2081"/>
                    <a:pt x="2842" y="2083"/>
                    <a:pt x="2797" y="2086"/>
                  </a:cubicBezTo>
                  <a:cubicBezTo>
                    <a:pt x="2341" y="2147"/>
                    <a:pt x="1976" y="2359"/>
                    <a:pt x="1672" y="2694"/>
                  </a:cubicBezTo>
                  <a:cubicBezTo>
                    <a:pt x="1368" y="3059"/>
                    <a:pt x="1247" y="3514"/>
                    <a:pt x="1277" y="4001"/>
                  </a:cubicBezTo>
                  <a:lnTo>
                    <a:pt x="1855" y="11326"/>
                  </a:lnTo>
                  <a:cubicBezTo>
                    <a:pt x="1969" y="12557"/>
                    <a:pt x="2919" y="13464"/>
                    <a:pt x="4045" y="13464"/>
                  </a:cubicBezTo>
                  <a:cubicBezTo>
                    <a:pt x="4115" y="13464"/>
                    <a:pt x="4185" y="13461"/>
                    <a:pt x="4256" y="13454"/>
                  </a:cubicBezTo>
                  <a:cubicBezTo>
                    <a:pt x="5320" y="13332"/>
                    <a:pt x="6140" y="12481"/>
                    <a:pt x="6262" y="11417"/>
                  </a:cubicBezTo>
                  <a:cubicBezTo>
                    <a:pt x="6292" y="11265"/>
                    <a:pt x="6292" y="11053"/>
                    <a:pt x="6262" y="10901"/>
                  </a:cubicBezTo>
                  <a:lnTo>
                    <a:pt x="5624" y="2633"/>
                  </a:lnTo>
                  <a:cubicBezTo>
                    <a:pt x="5533" y="1873"/>
                    <a:pt x="5198" y="1144"/>
                    <a:pt x="4651" y="657"/>
                  </a:cubicBezTo>
                  <a:cubicBezTo>
                    <a:pt x="4180" y="239"/>
                    <a:pt x="3574" y="0"/>
                    <a:pt x="2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8"/>
            <p:cNvSpPr/>
            <p:nvPr/>
          </p:nvSpPr>
          <p:spPr>
            <a:xfrm>
              <a:off x="8137950" y="1421100"/>
              <a:ext cx="341975" cy="166175"/>
            </a:xfrm>
            <a:custGeom>
              <a:avLst/>
              <a:gdLst/>
              <a:ahLst/>
              <a:cxnLst/>
              <a:rect l="l" t="t" r="r" b="b"/>
              <a:pathLst>
                <a:path w="13679" h="6647" extrusionOk="0">
                  <a:moveTo>
                    <a:pt x="6402" y="0"/>
                  </a:moveTo>
                  <a:cubicBezTo>
                    <a:pt x="6277" y="0"/>
                    <a:pt x="6166" y="68"/>
                    <a:pt x="6141" y="221"/>
                  </a:cubicBezTo>
                  <a:cubicBezTo>
                    <a:pt x="6080" y="373"/>
                    <a:pt x="6201" y="525"/>
                    <a:pt x="6353" y="555"/>
                  </a:cubicBezTo>
                  <a:lnTo>
                    <a:pt x="11186" y="1740"/>
                  </a:lnTo>
                  <a:cubicBezTo>
                    <a:pt x="11794" y="1892"/>
                    <a:pt x="12281" y="2227"/>
                    <a:pt x="12615" y="2743"/>
                  </a:cubicBezTo>
                  <a:cubicBezTo>
                    <a:pt x="12980" y="3260"/>
                    <a:pt x="13071" y="3868"/>
                    <a:pt x="12980" y="4415"/>
                  </a:cubicBezTo>
                  <a:cubicBezTo>
                    <a:pt x="12858" y="4993"/>
                    <a:pt x="12463" y="5479"/>
                    <a:pt x="11977" y="5783"/>
                  </a:cubicBezTo>
                  <a:cubicBezTo>
                    <a:pt x="11608" y="6000"/>
                    <a:pt x="11192" y="6109"/>
                    <a:pt x="10763" y="6109"/>
                  </a:cubicBezTo>
                  <a:cubicBezTo>
                    <a:pt x="10591" y="6109"/>
                    <a:pt x="10418" y="6091"/>
                    <a:pt x="10244" y="6057"/>
                  </a:cubicBezTo>
                  <a:lnTo>
                    <a:pt x="2128" y="4081"/>
                  </a:lnTo>
                  <a:cubicBezTo>
                    <a:pt x="1186" y="3868"/>
                    <a:pt x="609" y="2956"/>
                    <a:pt x="821" y="2044"/>
                  </a:cubicBezTo>
                  <a:cubicBezTo>
                    <a:pt x="976" y="1244"/>
                    <a:pt x="1658" y="751"/>
                    <a:pt x="2437" y="751"/>
                  </a:cubicBezTo>
                  <a:cubicBezTo>
                    <a:pt x="2575" y="751"/>
                    <a:pt x="2716" y="766"/>
                    <a:pt x="2858" y="798"/>
                  </a:cubicBezTo>
                  <a:lnTo>
                    <a:pt x="10001" y="2531"/>
                  </a:lnTo>
                  <a:cubicBezTo>
                    <a:pt x="10305" y="2591"/>
                    <a:pt x="10578" y="2804"/>
                    <a:pt x="10730" y="3017"/>
                  </a:cubicBezTo>
                  <a:cubicBezTo>
                    <a:pt x="10882" y="3291"/>
                    <a:pt x="10943" y="3595"/>
                    <a:pt x="10882" y="3838"/>
                  </a:cubicBezTo>
                  <a:cubicBezTo>
                    <a:pt x="10791" y="4142"/>
                    <a:pt x="10639" y="4385"/>
                    <a:pt x="10396" y="4537"/>
                  </a:cubicBezTo>
                  <a:cubicBezTo>
                    <a:pt x="10209" y="4641"/>
                    <a:pt x="10008" y="4688"/>
                    <a:pt x="9802" y="4688"/>
                  </a:cubicBezTo>
                  <a:cubicBezTo>
                    <a:pt x="9707" y="4688"/>
                    <a:pt x="9611" y="4678"/>
                    <a:pt x="9515" y="4658"/>
                  </a:cubicBezTo>
                  <a:lnTo>
                    <a:pt x="2797" y="3017"/>
                  </a:lnTo>
                  <a:cubicBezTo>
                    <a:pt x="2772" y="3012"/>
                    <a:pt x="2746" y="3009"/>
                    <a:pt x="2722" y="3009"/>
                  </a:cubicBezTo>
                  <a:cubicBezTo>
                    <a:pt x="2597" y="3009"/>
                    <a:pt x="2483" y="3073"/>
                    <a:pt x="2432" y="3199"/>
                  </a:cubicBezTo>
                  <a:cubicBezTo>
                    <a:pt x="2402" y="3351"/>
                    <a:pt x="2524" y="3503"/>
                    <a:pt x="2676" y="3564"/>
                  </a:cubicBezTo>
                  <a:lnTo>
                    <a:pt x="9393" y="5175"/>
                  </a:lnTo>
                  <a:cubicBezTo>
                    <a:pt x="9532" y="5212"/>
                    <a:pt x="9672" y="5230"/>
                    <a:pt x="9809" y="5230"/>
                  </a:cubicBezTo>
                  <a:cubicBezTo>
                    <a:pt x="10122" y="5230"/>
                    <a:pt x="10426" y="5140"/>
                    <a:pt x="10700" y="4993"/>
                  </a:cubicBezTo>
                  <a:cubicBezTo>
                    <a:pt x="11065" y="4780"/>
                    <a:pt x="11338" y="4385"/>
                    <a:pt x="11460" y="3959"/>
                  </a:cubicBezTo>
                  <a:cubicBezTo>
                    <a:pt x="11521" y="3564"/>
                    <a:pt x="11460" y="3078"/>
                    <a:pt x="11217" y="2713"/>
                  </a:cubicBezTo>
                  <a:cubicBezTo>
                    <a:pt x="10943" y="2318"/>
                    <a:pt x="10578" y="2075"/>
                    <a:pt x="10123" y="1953"/>
                  </a:cubicBezTo>
                  <a:lnTo>
                    <a:pt x="2980" y="251"/>
                  </a:lnTo>
                  <a:cubicBezTo>
                    <a:pt x="2783" y="203"/>
                    <a:pt x="2588" y="180"/>
                    <a:pt x="2396" y="180"/>
                  </a:cubicBezTo>
                  <a:cubicBezTo>
                    <a:pt x="1374" y="180"/>
                    <a:pt x="474" y="838"/>
                    <a:pt x="244" y="1862"/>
                  </a:cubicBezTo>
                  <a:cubicBezTo>
                    <a:pt x="1" y="2895"/>
                    <a:pt x="578" y="3959"/>
                    <a:pt x="1521" y="4415"/>
                  </a:cubicBezTo>
                  <a:cubicBezTo>
                    <a:pt x="1673" y="4506"/>
                    <a:pt x="1824" y="4537"/>
                    <a:pt x="2037" y="4567"/>
                  </a:cubicBezTo>
                  <a:lnTo>
                    <a:pt x="10123" y="6543"/>
                  </a:lnTo>
                  <a:cubicBezTo>
                    <a:pt x="10372" y="6613"/>
                    <a:pt x="10621" y="6647"/>
                    <a:pt x="10866" y="6647"/>
                  </a:cubicBezTo>
                  <a:cubicBezTo>
                    <a:pt x="11368" y="6647"/>
                    <a:pt x="11852" y="6505"/>
                    <a:pt x="12281" y="6239"/>
                  </a:cubicBezTo>
                  <a:cubicBezTo>
                    <a:pt x="12919" y="5874"/>
                    <a:pt x="13375" y="5266"/>
                    <a:pt x="13527" y="4537"/>
                  </a:cubicBezTo>
                  <a:cubicBezTo>
                    <a:pt x="13679" y="3898"/>
                    <a:pt x="13527" y="3139"/>
                    <a:pt x="13132" y="2500"/>
                  </a:cubicBezTo>
                  <a:cubicBezTo>
                    <a:pt x="12706" y="1832"/>
                    <a:pt x="12068" y="1376"/>
                    <a:pt x="11308" y="1193"/>
                  </a:cubicBezTo>
                  <a:lnTo>
                    <a:pt x="6475" y="8"/>
                  </a:lnTo>
                  <a:cubicBezTo>
                    <a:pt x="6450" y="3"/>
                    <a:pt x="6426" y="0"/>
                    <a:pt x="6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8"/>
            <p:cNvSpPr/>
            <p:nvPr/>
          </p:nvSpPr>
          <p:spPr>
            <a:xfrm>
              <a:off x="7786125" y="1578525"/>
              <a:ext cx="321450" cy="226050"/>
            </a:xfrm>
            <a:custGeom>
              <a:avLst/>
              <a:gdLst/>
              <a:ahLst/>
              <a:cxnLst/>
              <a:rect l="l" t="t" r="r" b="b"/>
              <a:pathLst>
                <a:path w="12858" h="9042" extrusionOk="0">
                  <a:moveTo>
                    <a:pt x="2797" y="1"/>
                  </a:moveTo>
                  <a:cubicBezTo>
                    <a:pt x="2593" y="1"/>
                    <a:pt x="2389" y="22"/>
                    <a:pt x="2189" y="64"/>
                  </a:cubicBezTo>
                  <a:cubicBezTo>
                    <a:pt x="1460" y="216"/>
                    <a:pt x="852" y="671"/>
                    <a:pt x="487" y="1310"/>
                  </a:cubicBezTo>
                  <a:cubicBezTo>
                    <a:pt x="92" y="1857"/>
                    <a:pt x="1" y="2617"/>
                    <a:pt x="213" y="3377"/>
                  </a:cubicBezTo>
                  <a:cubicBezTo>
                    <a:pt x="396" y="4106"/>
                    <a:pt x="912" y="4744"/>
                    <a:pt x="1551" y="5140"/>
                  </a:cubicBezTo>
                  <a:lnTo>
                    <a:pt x="5806" y="7754"/>
                  </a:lnTo>
                  <a:cubicBezTo>
                    <a:pt x="5857" y="7774"/>
                    <a:pt x="5907" y="7784"/>
                    <a:pt x="5955" y="7784"/>
                  </a:cubicBezTo>
                  <a:cubicBezTo>
                    <a:pt x="6049" y="7784"/>
                    <a:pt x="6130" y="7743"/>
                    <a:pt x="6171" y="7662"/>
                  </a:cubicBezTo>
                  <a:cubicBezTo>
                    <a:pt x="6262" y="7510"/>
                    <a:pt x="6232" y="7358"/>
                    <a:pt x="6080" y="7298"/>
                  </a:cubicBezTo>
                  <a:lnTo>
                    <a:pt x="1824" y="4714"/>
                  </a:lnTo>
                  <a:cubicBezTo>
                    <a:pt x="1277" y="4349"/>
                    <a:pt x="912" y="3863"/>
                    <a:pt x="760" y="3285"/>
                  </a:cubicBezTo>
                  <a:cubicBezTo>
                    <a:pt x="608" y="2678"/>
                    <a:pt x="669" y="2070"/>
                    <a:pt x="973" y="1583"/>
                  </a:cubicBezTo>
                  <a:cubicBezTo>
                    <a:pt x="1277" y="1097"/>
                    <a:pt x="1763" y="702"/>
                    <a:pt x="2341" y="611"/>
                  </a:cubicBezTo>
                  <a:cubicBezTo>
                    <a:pt x="2516" y="574"/>
                    <a:pt x="2696" y="554"/>
                    <a:pt x="2876" y="554"/>
                  </a:cubicBezTo>
                  <a:cubicBezTo>
                    <a:pt x="3291" y="554"/>
                    <a:pt x="3704" y="660"/>
                    <a:pt x="4043" y="915"/>
                  </a:cubicBezTo>
                  <a:lnTo>
                    <a:pt x="11156" y="5261"/>
                  </a:lnTo>
                  <a:cubicBezTo>
                    <a:pt x="12007" y="5778"/>
                    <a:pt x="12250" y="6842"/>
                    <a:pt x="11794" y="7632"/>
                  </a:cubicBezTo>
                  <a:cubicBezTo>
                    <a:pt x="11502" y="8139"/>
                    <a:pt x="10960" y="8408"/>
                    <a:pt x="10400" y="8408"/>
                  </a:cubicBezTo>
                  <a:cubicBezTo>
                    <a:pt x="10087" y="8408"/>
                    <a:pt x="9768" y="8323"/>
                    <a:pt x="9484" y="8149"/>
                  </a:cubicBezTo>
                  <a:lnTo>
                    <a:pt x="3222" y="4319"/>
                  </a:lnTo>
                  <a:cubicBezTo>
                    <a:pt x="2949" y="4167"/>
                    <a:pt x="2767" y="3893"/>
                    <a:pt x="2675" y="3589"/>
                  </a:cubicBezTo>
                  <a:cubicBezTo>
                    <a:pt x="2615" y="3285"/>
                    <a:pt x="2645" y="2982"/>
                    <a:pt x="2797" y="2769"/>
                  </a:cubicBezTo>
                  <a:cubicBezTo>
                    <a:pt x="2949" y="2495"/>
                    <a:pt x="3192" y="2343"/>
                    <a:pt x="3496" y="2282"/>
                  </a:cubicBezTo>
                  <a:cubicBezTo>
                    <a:pt x="3580" y="2257"/>
                    <a:pt x="3663" y="2246"/>
                    <a:pt x="3746" y="2246"/>
                  </a:cubicBezTo>
                  <a:cubicBezTo>
                    <a:pt x="3963" y="2246"/>
                    <a:pt x="4171" y="2324"/>
                    <a:pt x="4347" y="2434"/>
                  </a:cubicBezTo>
                  <a:lnTo>
                    <a:pt x="10244" y="6021"/>
                  </a:lnTo>
                  <a:cubicBezTo>
                    <a:pt x="10304" y="6057"/>
                    <a:pt x="10364" y="6074"/>
                    <a:pt x="10420" y="6074"/>
                  </a:cubicBezTo>
                  <a:cubicBezTo>
                    <a:pt x="10506" y="6074"/>
                    <a:pt x="10584" y="6034"/>
                    <a:pt x="10639" y="5960"/>
                  </a:cubicBezTo>
                  <a:cubicBezTo>
                    <a:pt x="10700" y="5808"/>
                    <a:pt x="10669" y="5656"/>
                    <a:pt x="10517" y="5565"/>
                  </a:cubicBezTo>
                  <a:lnTo>
                    <a:pt x="4621" y="1978"/>
                  </a:lnTo>
                  <a:cubicBezTo>
                    <a:pt x="4342" y="1793"/>
                    <a:pt x="3975" y="1713"/>
                    <a:pt x="3641" y="1713"/>
                  </a:cubicBezTo>
                  <a:cubicBezTo>
                    <a:pt x="3537" y="1713"/>
                    <a:pt x="3437" y="1721"/>
                    <a:pt x="3344" y="1735"/>
                  </a:cubicBezTo>
                  <a:cubicBezTo>
                    <a:pt x="2888" y="1857"/>
                    <a:pt x="2523" y="2130"/>
                    <a:pt x="2311" y="2495"/>
                  </a:cubicBezTo>
                  <a:cubicBezTo>
                    <a:pt x="2067" y="2890"/>
                    <a:pt x="2037" y="3346"/>
                    <a:pt x="2159" y="3802"/>
                  </a:cubicBezTo>
                  <a:cubicBezTo>
                    <a:pt x="2280" y="4258"/>
                    <a:pt x="2584" y="4623"/>
                    <a:pt x="2949" y="4866"/>
                  </a:cubicBezTo>
                  <a:lnTo>
                    <a:pt x="9210" y="8696"/>
                  </a:lnTo>
                  <a:cubicBezTo>
                    <a:pt x="9604" y="8930"/>
                    <a:pt x="10031" y="9041"/>
                    <a:pt x="10446" y="9041"/>
                  </a:cubicBezTo>
                  <a:cubicBezTo>
                    <a:pt x="11217" y="9041"/>
                    <a:pt x="11946" y="8658"/>
                    <a:pt x="12341" y="7966"/>
                  </a:cubicBezTo>
                  <a:cubicBezTo>
                    <a:pt x="12858" y="7055"/>
                    <a:pt x="12645" y="5869"/>
                    <a:pt x="11885" y="5109"/>
                  </a:cubicBezTo>
                  <a:cubicBezTo>
                    <a:pt x="11764" y="5018"/>
                    <a:pt x="11612" y="4896"/>
                    <a:pt x="11460" y="4805"/>
                  </a:cubicBezTo>
                  <a:lnTo>
                    <a:pt x="4347" y="459"/>
                  </a:lnTo>
                  <a:cubicBezTo>
                    <a:pt x="3883" y="150"/>
                    <a:pt x="3340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6" name="Google Shape;2926;p58"/>
          <p:cNvSpPr txBox="1">
            <a:spLocks noGrp="1"/>
          </p:cNvSpPr>
          <p:nvPr>
            <p:ph type="body" idx="1"/>
          </p:nvPr>
        </p:nvSpPr>
        <p:spPr>
          <a:xfrm>
            <a:off x="79992" y="2891102"/>
            <a:ext cx="9118970" cy="1708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600" dirty="0" err="1"/>
              <a:t>Terdapat</a:t>
            </a:r>
            <a:r>
              <a:rPr lang="en-US" sz="1600" dirty="0"/>
              <a:t> 12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parkir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di area </a:t>
            </a:r>
            <a:r>
              <a:rPr lang="en-US" sz="1600" dirty="0" err="1"/>
              <a:t>parkir</a:t>
            </a:r>
            <a:r>
              <a:rPr lang="en-US" sz="1600" dirty="0"/>
              <a:t>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. Gambar di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area </a:t>
            </a:r>
            <a:r>
              <a:rPr lang="en-US" sz="1600" dirty="0" err="1"/>
              <a:t>parkir</a:t>
            </a:r>
            <a:r>
              <a:rPr lang="en-US" sz="1600" dirty="0"/>
              <a:t> pada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Senin</a:t>
            </a:r>
            <a:r>
              <a:rPr lang="en-US" sz="1600" dirty="0"/>
              <a:t> dan pada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Selasa</a:t>
            </a:r>
            <a:r>
              <a:rPr lang="en-US" sz="1600" dirty="0"/>
              <a:t>. </a:t>
            </a:r>
            <a:r>
              <a:rPr lang="en-US" sz="1400" b="1" dirty="0"/>
              <a:t>Mobil yang </a:t>
            </a:r>
            <a:r>
              <a:rPr lang="en-US" sz="1400" b="1" dirty="0" err="1"/>
              <a:t>parkir</a:t>
            </a:r>
            <a:r>
              <a:rPr lang="en-US" sz="1400" b="1" dirty="0"/>
              <a:t> (pada </a:t>
            </a:r>
            <a:r>
              <a:rPr lang="en-US" sz="1400" b="1" dirty="0" err="1"/>
              <a:t>hari</a:t>
            </a:r>
            <a:r>
              <a:rPr lang="en-US" sz="1400" b="1" dirty="0"/>
              <a:t> </a:t>
            </a:r>
            <a:r>
              <a:rPr lang="en-US" sz="1400" b="1" dirty="0" err="1"/>
              <a:t>Senin</a:t>
            </a:r>
            <a:r>
              <a:rPr lang="en-US" sz="1400" b="1" dirty="0"/>
              <a:t> </a:t>
            </a:r>
            <a:r>
              <a:rPr lang="en-US" sz="1400" b="1" dirty="0" err="1"/>
              <a:t>maupun</a:t>
            </a:r>
            <a:r>
              <a:rPr lang="en-US" sz="1400" b="1" dirty="0"/>
              <a:t> </a:t>
            </a:r>
            <a:r>
              <a:rPr lang="en-US" sz="1400" b="1" dirty="0" err="1"/>
              <a:t>Selasa</a:t>
            </a:r>
            <a:r>
              <a:rPr lang="en-US" sz="1400" b="1" dirty="0"/>
              <a:t>) </a:t>
            </a:r>
            <a:r>
              <a:rPr lang="en-US" sz="1400" b="1" dirty="0" err="1"/>
              <a:t>pasti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parkir</a:t>
            </a:r>
            <a:r>
              <a:rPr lang="en-US" sz="1400" b="1" dirty="0"/>
              <a:t> di </a:t>
            </a:r>
            <a:r>
              <a:rPr lang="en-US" sz="1400" b="1" dirty="0" err="1"/>
              <a:t>tempat</a:t>
            </a:r>
            <a:r>
              <a:rPr lang="en-US" sz="1400" b="1" dirty="0"/>
              <a:t> yang </a:t>
            </a:r>
            <a:r>
              <a:rPr lang="en-US" sz="1400" b="1" dirty="0" err="1"/>
              <a:t>tergambar</a:t>
            </a:r>
            <a:r>
              <a:rPr lang="en-US" sz="14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000" dirty="0" err="1"/>
              <a:t>Pertanyaan</a:t>
            </a:r>
            <a:r>
              <a:rPr lang="en-US" sz="1000" dirty="0"/>
              <a:t>: </a:t>
            </a:r>
            <a:r>
              <a:rPr lang="en-US" sz="1000" dirty="0" err="1"/>
              <a:t>Berapa</a:t>
            </a:r>
            <a:r>
              <a:rPr lang="en-US" sz="1000" dirty="0"/>
              <a:t> </a:t>
            </a:r>
            <a:r>
              <a:rPr lang="en-US" sz="1000" dirty="0" err="1"/>
              <a:t>banyak</a:t>
            </a:r>
            <a:r>
              <a:rPr lang="en-US" sz="1000" dirty="0"/>
              <a:t> </a:t>
            </a:r>
            <a:r>
              <a:rPr lang="en-US" sz="1000" dirty="0" err="1"/>
              <a:t>tempat</a:t>
            </a:r>
            <a:r>
              <a:rPr lang="en-US" sz="1000" dirty="0"/>
              <a:t> </a:t>
            </a:r>
            <a:r>
              <a:rPr lang="en-US" sz="1000" dirty="0" err="1"/>
              <a:t>parkir</a:t>
            </a:r>
            <a:r>
              <a:rPr lang="en-US" sz="1000" dirty="0"/>
              <a:t> yang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pernah</a:t>
            </a:r>
            <a:r>
              <a:rPr lang="en-US" sz="1000" dirty="0"/>
              <a:t> </a:t>
            </a:r>
            <a:r>
              <a:rPr lang="en-US" sz="1000" dirty="0" err="1"/>
              <a:t>terisi</a:t>
            </a:r>
            <a:r>
              <a:rPr lang="en-US" sz="1000" dirty="0"/>
              <a:t> </a:t>
            </a:r>
            <a:r>
              <a:rPr lang="en-US" sz="1000" dirty="0" err="1"/>
              <a:t>mobil</a:t>
            </a:r>
            <a:r>
              <a:rPr lang="en-US" sz="1000" dirty="0"/>
              <a:t> pada </a:t>
            </a:r>
            <a:r>
              <a:rPr lang="en-US" sz="1000" dirty="0" err="1"/>
              <a:t>hari</a:t>
            </a:r>
            <a:r>
              <a:rPr lang="en-US" sz="1000" dirty="0"/>
              <a:t> </a:t>
            </a:r>
            <a:r>
              <a:rPr lang="en-US" sz="1000" dirty="0" err="1"/>
              <a:t>Senin</a:t>
            </a:r>
            <a:r>
              <a:rPr lang="en-US" sz="1000" dirty="0"/>
              <a:t> </a:t>
            </a:r>
            <a:r>
              <a:rPr lang="en-US" sz="1000" dirty="0" err="1"/>
              <a:t>maupun</a:t>
            </a:r>
            <a:r>
              <a:rPr lang="en-US" sz="1000" dirty="0"/>
              <a:t> </a:t>
            </a:r>
            <a:r>
              <a:rPr lang="en-US" sz="1000" dirty="0" err="1"/>
              <a:t>hari</a:t>
            </a:r>
            <a:r>
              <a:rPr lang="en-US" sz="1000" dirty="0"/>
              <a:t> </a:t>
            </a:r>
            <a:r>
              <a:rPr lang="en-US" sz="1000" dirty="0" err="1"/>
              <a:t>Selasa</a:t>
            </a:r>
            <a:r>
              <a:rPr lang="en-US" sz="1000" dirty="0"/>
              <a:t> ? </a:t>
            </a:r>
            <a:r>
              <a:rPr lang="en-US" sz="1400" dirty="0"/>
              <a:t> </a:t>
            </a: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sz="1800" dirty="0"/>
          </a:p>
        </p:txBody>
      </p:sp>
      <p:grpSp>
        <p:nvGrpSpPr>
          <p:cNvPr id="4" name="Google Shape;3125;p65">
            <a:extLst>
              <a:ext uri="{FF2B5EF4-FFF2-40B4-BE49-F238E27FC236}">
                <a16:creationId xmlns:a16="http://schemas.microsoft.com/office/drawing/2014/main" id="{BF727E72-8753-B745-307D-6C2F813DBFF4}"/>
              </a:ext>
            </a:extLst>
          </p:cNvPr>
          <p:cNvGrpSpPr/>
          <p:nvPr/>
        </p:nvGrpSpPr>
        <p:grpSpPr>
          <a:xfrm>
            <a:off x="8558653" y="4656597"/>
            <a:ext cx="529564" cy="457559"/>
            <a:chOff x="6963395" y="2343511"/>
            <a:chExt cx="1334700" cy="2008500"/>
          </a:xfrm>
        </p:grpSpPr>
        <p:sp>
          <p:nvSpPr>
            <p:cNvPr id="5" name="Google Shape;3126;p65">
              <a:extLst>
                <a:ext uri="{FF2B5EF4-FFF2-40B4-BE49-F238E27FC236}">
                  <a16:creationId xmlns:a16="http://schemas.microsoft.com/office/drawing/2014/main" id="{2170E583-58F2-5988-C180-741EE517FEF0}"/>
                </a:ext>
              </a:extLst>
            </p:cNvPr>
            <p:cNvSpPr/>
            <p:nvPr/>
          </p:nvSpPr>
          <p:spPr>
            <a:xfrm>
              <a:off x="6963395" y="2343511"/>
              <a:ext cx="1334700" cy="2008500"/>
            </a:xfrm>
            <a:prstGeom prst="roundRect">
              <a:avLst>
                <a:gd name="adj" fmla="val 4846"/>
              </a:avLst>
            </a:prstGeom>
            <a:solidFill>
              <a:schemeClr val="dk1"/>
            </a:solidFill>
            <a:ln w="19050" cap="flat" cmpd="sng">
              <a:solidFill>
                <a:srgbClr val="25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01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02</a:t>
              </a:r>
              <a:endParaRPr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3127;p65">
              <a:extLst>
                <a:ext uri="{FF2B5EF4-FFF2-40B4-BE49-F238E27FC236}">
                  <a16:creationId xmlns:a16="http://schemas.microsoft.com/office/drawing/2014/main" id="{7BF3B1C7-DD53-31F5-4788-0EC7C0830E76}"/>
                </a:ext>
              </a:extLst>
            </p:cNvPr>
            <p:cNvSpPr/>
            <p:nvPr/>
          </p:nvSpPr>
          <p:spPr>
            <a:xfrm>
              <a:off x="7584841" y="4270617"/>
              <a:ext cx="91800" cy="54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9F76B1-B06A-FD85-A4A5-2BBBE3B6E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17" y="0"/>
            <a:ext cx="4168265" cy="29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1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434808C-51C6-F3FF-CA63-FE026E97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83143"/>
            <a:ext cx="5853544" cy="3456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05064-05EF-F83F-0466-F304878A2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544" y="783143"/>
            <a:ext cx="3290455" cy="3456348"/>
          </a:xfrm>
          <a:prstGeom prst="rect">
            <a:avLst/>
          </a:prstGeom>
        </p:spPr>
      </p:pic>
      <p:grpSp>
        <p:nvGrpSpPr>
          <p:cNvPr id="13" name="Google Shape;3125;p65">
            <a:extLst>
              <a:ext uri="{FF2B5EF4-FFF2-40B4-BE49-F238E27FC236}">
                <a16:creationId xmlns:a16="http://schemas.microsoft.com/office/drawing/2014/main" id="{D6AD6004-3923-D8A4-5E43-D11DB85DA028}"/>
              </a:ext>
            </a:extLst>
          </p:cNvPr>
          <p:cNvGrpSpPr/>
          <p:nvPr/>
        </p:nvGrpSpPr>
        <p:grpSpPr>
          <a:xfrm>
            <a:off x="8558653" y="4656597"/>
            <a:ext cx="529564" cy="457559"/>
            <a:chOff x="6963395" y="2343511"/>
            <a:chExt cx="1334700" cy="2008500"/>
          </a:xfrm>
        </p:grpSpPr>
        <p:sp>
          <p:nvSpPr>
            <p:cNvPr id="14" name="Google Shape;3126;p65">
              <a:extLst>
                <a:ext uri="{FF2B5EF4-FFF2-40B4-BE49-F238E27FC236}">
                  <a16:creationId xmlns:a16="http://schemas.microsoft.com/office/drawing/2014/main" id="{49AF7004-819D-059E-78BF-2C5E07D1E636}"/>
                </a:ext>
              </a:extLst>
            </p:cNvPr>
            <p:cNvSpPr/>
            <p:nvPr/>
          </p:nvSpPr>
          <p:spPr>
            <a:xfrm>
              <a:off x="6963395" y="2343511"/>
              <a:ext cx="1334700" cy="2008500"/>
            </a:xfrm>
            <a:prstGeom prst="roundRect">
              <a:avLst>
                <a:gd name="adj" fmla="val 4846"/>
              </a:avLst>
            </a:prstGeom>
            <a:solidFill>
              <a:schemeClr val="dk1"/>
            </a:solidFill>
            <a:ln w="19050" cap="flat" cmpd="sng">
              <a:solidFill>
                <a:srgbClr val="25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03</a:t>
              </a:r>
              <a:endParaRPr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Google Shape;3127;p65">
              <a:extLst>
                <a:ext uri="{FF2B5EF4-FFF2-40B4-BE49-F238E27FC236}">
                  <a16:creationId xmlns:a16="http://schemas.microsoft.com/office/drawing/2014/main" id="{27A84C6C-2AEA-2C09-721E-56AB40746144}"/>
                </a:ext>
              </a:extLst>
            </p:cNvPr>
            <p:cNvSpPr/>
            <p:nvPr/>
          </p:nvSpPr>
          <p:spPr>
            <a:xfrm>
              <a:off x="7584841" y="4270617"/>
              <a:ext cx="91800" cy="54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E05064-05EF-F83F-0466-F304878A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37" y="734652"/>
            <a:ext cx="4301835" cy="3456348"/>
          </a:xfrm>
          <a:prstGeom prst="rect">
            <a:avLst/>
          </a:prstGeom>
        </p:spPr>
      </p:pic>
      <p:grpSp>
        <p:nvGrpSpPr>
          <p:cNvPr id="13" name="Google Shape;3125;p65">
            <a:extLst>
              <a:ext uri="{FF2B5EF4-FFF2-40B4-BE49-F238E27FC236}">
                <a16:creationId xmlns:a16="http://schemas.microsoft.com/office/drawing/2014/main" id="{D6AD6004-3923-D8A4-5E43-D11DB85DA028}"/>
              </a:ext>
            </a:extLst>
          </p:cNvPr>
          <p:cNvGrpSpPr/>
          <p:nvPr/>
        </p:nvGrpSpPr>
        <p:grpSpPr>
          <a:xfrm>
            <a:off x="8558653" y="4656597"/>
            <a:ext cx="529564" cy="457559"/>
            <a:chOff x="6963395" y="2343511"/>
            <a:chExt cx="1334700" cy="2008500"/>
          </a:xfrm>
        </p:grpSpPr>
        <p:sp>
          <p:nvSpPr>
            <p:cNvPr id="14" name="Google Shape;3126;p65">
              <a:extLst>
                <a:ext uri="{FF2B5EF4-FFF2-40B4-BE49-F238E27FC236}">
                  <a16:creationId xmlns:a16="http://schemas.microsoft.com/office/drawing/2014/main" id="{49AF7004-819D-059E-78BF-2C5E07D1E636}"/>
                </a:ext>
              </a:extLst>
            </p:cNvPr>
            <p:cNvSpPr/>
            <p:nvPr/>
          </p:nvSpPr>
          <p:spPr>
            <a:xfrm>
              <a:off x="6963395" y="2343511"/>
              <a:ext cx="1334700" cy="2008500"/>
            </a:xfrm>
            <a:prstGeom prst="roundRect">
              <a:avLst>
                <a:gd name="adj" fmla="val 4846"/>
              </a:avLst>
            </a:prstGeom>
            <a:solidFill>
              <a:schemeClr val="dk1"/>
            </a:solidFill>
            <a:ln w="19050" cap="flat" cmpd="sng">
              <a:solidFill>
                <a:srgbClr val="25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03</a:t>
              </a:r>
              <a:endParaRPr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Google Shape;3127;p65">
              <a:extLst>
                <a:ext uri="{FF2B5EF4-FFF2-40B4-BE49-F238E27FC236}">
                  <a16:creationId xmlns:a16="http://schemas.microsoft.com/office/drawing/2014/main" id="{27A84C6C-2AEA-2C09-721E-56AB40746144}"/>
                </a:ext>
              </a:extLst>
            </p:cNvPr>
            <p:cNvSpPr/>
            <p:nvPr/>
          </p:nvSpPr>
          <p:spPr>
            <a:xfrm>
              <a:off x="7584841" y="4270617"/>
              <a:ext cx="91800" cy="54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926;p58">
            <a:extLst>
              <a:ext uri="{FF2B5EF4-FFF2-40B4-BE49-F238E27FC236}">
                <a16:creationId xmlns:a16="http://schemas.microsoft.com/office/drawing/2014/main" id="{1817ADE0-2C4D-3C17-5042-ABF257A86F04}"/>
              </a:ext>
            </a:extLst>
          </p:cNvPr>
          <p:cNvSpPr txBox="1">
            <a:spLocks/>
          </p:cNvSpPr>
          <p:nvPr/>
        </p:nvSpPr>
        <p:spPr>
          <a:xfrm>
            <a:off x="79992" y="1893575"/>
            <a:ext cx="4301835" cy="1708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Ted </a:t>
            </a:r>
            <a:r>
              <a:rPr lang="en-US" dirty="0" err="1">
                <a:solidFill>
                  <a:schemeClr val="bg1"/>
                </a:solidFill>
              </a:rPr>
              <a:t>selesai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sebuah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ingin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siapakah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selain</a:t>
            </a:r>
            <a:r>
              <a:rPr lang="en-US" dirty="0">
                <a:solidFill>
                  <a:schemeClr val="bg1"/>
                </a:solidFill>
              </a:rPr>
              <a:t> Ted ?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p78"/>
          <p:cNvSpPr txBox="1">
            <a:spLocks noGrp="1"/>
          </p:cNvSpPr>
          <p:nvPr>
            <p:ph type="title"/>
          </p:nvPr>
        </p:nvSpPr>
        <p:spPr>
          <a:xfrm>
            <a:off x="633395" y="2330550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TERIMA KASIH</a:t>
            </a:r>
            <a:endParaRPr dirty="0"/>
          </a:p>
        </p:txBody>
      </p:sp>
      <p:sp>
        <p:nvSpPr>
          <p:cNvPr id="3833" name="Google Shape;3833;p78"/>
          <p:cNvSpPr txBox="1"/>
          <p:nvPr/>
        </p:nvSpPr>
        <p:spPr>
          <a:xfrm>
            <a:off x="723400" y="1187975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37571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Notepad for Marketing by Slidesgo">
  <a:themeElements>
    <a:clrScheme name="Simple Light">
      <a:dk1>
        <a:srgbClr val="212121"/>
      </a:dk1>
      <a:lt1>
        <a:srgbClr val="FFFFFF"/>
      </a:lt1>
      <a:dk2>
        <a:srgbClr val="96CCBE"/>
      </a:dk2>
      <a:lt2>
        <a:srgbClr val="1B5151"/>
      </a:lt2>
      <a:accent1>
        <a:srgbClr val="113636"/>
      </a:accent1>
      <a:accent2>
        <a:srgbClr val="FCFEE8"/>
      </a:accent2>
      <a:accent3>
        <a:srgbClr val="EDEBE2"/>
      </a:accent3>
      <a:accent4>
        <a:srgbClr val="EDE3D1"/>
      </a:accent4>
      <a:accent5>
        <a:srgbClr val="EFC754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384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BioRhyme</vt:lpstr>
      <vt:lpstr>DM Serif Display</vt:lpstr>
      <vt:lpstr>Arial</vt:lpstr>
      <vt:lpstr>Bebas Neue</vt:lpstr>
      <vt:lpstr>Proxima Nova</vt:lpstr>
      <vt:lpstr>Didact Gothic</vt:lpstr>
      <vt:lpstr>Proxima Nova Semibold</vt:lpstr>
      <vt:lpstr>Digital Notepad for Marketing by Slidesgo</vt:lpstr>
      <vt:lpstr>Slidesgo Final Pages</vt:lpstr>
      <vt:lpstr>BERPIKIR KOMPUTASIONAL</vt:lpstr>
      <vt:lpstr>CONTOH 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BERPIKIR KOMPUTASIONAL</dc:title>
  <cp:lastModifiedBy>LABKOM SMANSA</cp:lastModifiedBy>
  <cp:revision>9</cp:revision>
  <dcterms:modified xsi:type="dcterms:W3CDTF">2023-01-14T09:41:26Z</dcterms:modified>
</cp:coreProperties>
</file>