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14" y="-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82F0-7941-4A0B-BE2B-52A781F2D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Struktur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Dasar Bahasa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Pemrograman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C++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5545A-FD44-462F-9532-7BF70CE7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590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Raleway</vt:lpstr>
      <vt:lpstr>Parcel</vt:lpstr>
      <vt:lpstr>Struktur Dasar Bahasa Pemrograman C++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Bahasa Pemrograman C++</dc:title>
  <dc:creator>adithairun</dc:creator>
  <cp:lastModifiedBy>adithairun</cp:lastModifiedBy>
  <cp:revision>6</cp:revision>
  <dcterms:created xsi:type="dcterms:W3CDTF">2021-05-20T08:28:49Z</dcterms:created>
  <dcterms:modified xsi:type="dcterms:W3CDTF">2021-05-20T11:55:34Z</dcterms:modified>
</cp:coreProperties>
</file>