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Perulangan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FOR Bahasa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AE45-BB81-4E77-B053-4BD06393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nn-NO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nn-NO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nn-NO" b="0" i="0" dirty="0">
                <a:solidFill>
                  <a:srgbClr val="2B2C33"/>
                </a:solidFill>
                <a:effectLst/>
                <a:latin typeface="Raleway"/>
              </a:rPr>
              <a:t>Pengertian Struktur Perulangan For Bahasa C++</a:t>
            </a:r>
            <a:br>
              <a:rPr lang="nn-NO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nn-NO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C0F3E-5E1E-4753-A5BE-BD7A8EC6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DC403-E9DC-4AE2-A5F7-0E16C2708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042" y="2364997"/>
            <a:ext cx="6837915" cy="393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7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F431-F33E-4AE0-A48F-D4138551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Contoh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Kode Program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Perulangan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For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1824-261E-4D29-A3E3-7556E931B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5C36F-A4DE-4FE1-A9DE-98EDD00E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04" y="2233408"/>
            <a:ext cx="6989487" cy="391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4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C96D-D688-4893-B070-D177BF5D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b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</a:br>
            <a:b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</a:b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Di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perulangan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juga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bisa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mengakses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2000" b="0" i="1" dirty="0" err="1">
                <a:solidFill>
                  <a:srgbClr val="272727"/>
                </a:solidFill>
                <a:effectLst/>
                <a:latin typeface="inherit"/>
              </a:rPr>
              <a:t>variabel</a:t>
            </a:r>
            <a:r>
              <a:rPr lang="en-US" sz="2000" b="0" i="1" dirty="0">
                <a:solidFill>
                  <a:srgbClr val="272727"/>
                </a:solidFill>
                <a:effectLst/>
                <a:latin typeface="inherit"/>
              </a:rPr>
              <a:t> counter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seperti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contoh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berikut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:</a:t>
            </a:r>
            <a:b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</a:br>
            <a:b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A7B3-FE79-404A-9BBE-72078972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C1CBE-2E8A-451C-B1F8-F4B5FC65E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252870"/>
            <a:ext cx="7729727" cy="378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8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F9F4-C230-494C-A1E2-3FD0A9457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3D01E-0F38-4537-8C2E-F82458D87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14" y="2967063"/>
            <a:ext cx="10889139" cy="165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4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81D7-3FCE-4B67-B6D6-68EE1EC76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E18C3-1693-4450-96DA-B1A70C47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230" y="2638044"/>
            <a:ext cx="3651562" cy="291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0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74E2-DE19-40F6-B572-AC2E2D41C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DB915-CE35-4E5D-B64C-E95AF0104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2140458"/>
            <a:ext cx="60674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6691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37</TotalTime>
  <Words>46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Gill Sans MT</vt:lpstr>
      <vt:lpstr>inherit</vt:lpstr>
      <vt:lpstr>Open Sans</vt:lpstr>
      <vt:lpstr>Raleway</vt:lpstr>
      <vt:lpstr>Parcel</vt:lpstr>
      <vt:lpstr>Perulangan FOR Bahasa C++</vt:lpstr>
      <vt:lpstr>  Pengertian Struktur Perulangan For Bahasa C++  </vt:lpstr>
      <vt:lpstr>  Contoh Kode Program Perulangan For Bahasa C++  </vt:lpstr>
      <vt:lpstr>  Di dalam perulangan, kita juga bisa mengakses variabel counter seperti contoh berikut: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adithairun</cp:lastModifiedBy>
  <cp:revision>11</cp:revision>
  <dcterms:created xsi:type="dcterms:W3CDTF">2021-05-20T08:28:49Z</dcterms:created>
  <dcterms:modified xsi:type="dcterms:W3CDTF">2021-05-21T10:52:57Z</dcterms:modified>
</cp:coreProperties>
</file>