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KOM SMANSA" initials="LS" lastIdx="2" clrIdx="0">
    <p:extLst>
      <p:ext uri="{19B8F6BF-5375-455C-9EA6-DF929625EA0E}">
        <p15:presenceInfo xmlns:p15="http://schemas.microsoft.com/office/powerpoint/2012/main" userId="LABKOM SMAN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18T19:15:30.054" idx="1">
    <p:pos x="3439" y="1580"/>
    <p:text>rekursif1.cpp</p:text>
    <p:extLst>
      <p:ext uri="{C676402C-5697-4E1C-873F-D02D1690AC5C}">
        <p15:threadingInfo xmlns:p15="http://schemas.microsoft.com/office/powerpoint/2012/main" timeZoneBias="-480"/>
      </p:ext>
    </p:extLst>
  </p:cm>
  <p:cm authorId="1" dt="2022-02-18T19:15:52.958" idx="2">
    <p:pos x="5498" y="1674"/>
    <p:text>rekursif2.cpp</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2022-02-18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2022-02-18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2022-02-18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2022-02-18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2022-02-18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2022-02-18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2022-02-18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2022-02-18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2022-02-18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2022-02-18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2022-02-18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2022-02-18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82F0-7941-4A0B-BE2B-52A781F2D957}"/>
              </a:ext>
            </a:extLst>
          </p:cNvPr>
          <p:cNvSpPr>
            <a:spLocks noGrp="1"/>
          </p:cNvSpPr>
          <p:nvPr>
            <p:ph type="ctrTitle"/>
          </p:nvPr>
        </p:nvSpPr>
        <p:spPr/>
        <p:txBody>
          <a:bodyPr>
            <a:normAutofit fontScale="90000"/>
          </a:bodyPr>
          <a:lstStyle/>
          <a:p>
            <a:r>
              <a:rPr lang="en-US" b="0" i="0">
                <a:solidFill>
                  <a:srgbClr val="2B2C33"/>
                </a:solidFill>
                <a:effectLst/>
                <a:latin typeface="Raleway"/>
              </a:rPr>
              <a:t>REKURSIF DI BAHASA Pemrograman </a:t>
            </a:r>
            <a:r>
              <a:rPr lang="en-US" b="0" i="0" dirty="0">
                <a:solidFill>
                  <a:srgbClr val="2B2C33"/>
                </a:solidFill>
                <a:effectLst/>
                <a:latin typeface="Raleway"/>
              </a:rPr>
              <a:t>C++</a:t>
            </a:r>
            <a:br>
              <a:rPr lang="en-US" b="0" i="0" dirty="0">
                <a:solidFill>
                  <a:srgbClr val="2B2C33"/>
                </a:solidFill>
                <a:effectLst/>
                <a:latin typeface="Raleway"/>
              </a:rPr>
            </a:br>
            <a:endParaRPr lang="en-US" dirty="0"/>
          </a:p>
        </p:txBody>
      </p:sp>
      <p:sp>
        <p:nvSpPr>
          <p:cNvPr id="3" name="Subtitle 2">
            <a:extLst>
              <a:ext uri="{FF2B5EF4-FFF2-40B4-BE49-F238E27FC236}">
                <a16:creationId xmlns:a16="http://schemas.microsoft.com/office/drawing/2014/main" id="{9275545A-FD44-462F-9532-7BF70CE71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4255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D93-845F-4A72-95DD-525BE8512A16}"/>
              </a:ext>
            </a:extLst>
          </p:cNvPr>
          <p:cNvSpPr>
            <a:spLocks noGrp="1"/>
          </p:cNvSpPr>
          <p:nvPr>
            <p:ph type="title"/>
          </p:nvPr>
        </p:nvSpPr>
        <p:spPr/>
        <p:txBody>
          <a:bodyPr/>
          <a:lstStyle/>
          <a:p>
            <a:r>
              <a:rPr lang="en-US"/>
              <a:t>APA ITU REKURSIF ?</a:t>
            </a:r>
          </a:p>
        </p:txBody>
      </p:sp>
      <p:sp>
        <p:nvSpPr>
          <p:cNvPr id="3" name="Content Placeholder 2">
            <a:extLst>
              <a:ext uri="{FF2B5EF4-FFF2-40B4-BE49-F238E27FC236}">
                <a16:creationId xmlns:a16="http://schemas.microsoft.com/office/drawing/2014/main" id="{2A8871C0-D059-443E-814A-639F72173670}"/>
              </a:ext>
            </a:extLst>
          </p:cNvPr>
          <p:cNvSpPr>
            <a:spLocks noGrp="1"/>
          </p:cNvSpPr>
          <p:nvPr>
            <p:ph idx="1"/>
          </p:nvPr>
        </p:nvSpPr>
        <p:spPr/>
        <p:txBody>
          <a:bodyPr/>
          <a:lstStyle/>
          <a:p>
            <a:r>
              <a:rPr lang="en-US"/>
              <a:t>Rekursif adalah proses mengulang sesuatu yang sama dengan dirinya sendiri. dalam Bahasa pemrograman, jika suatu program mengizinkan kita mengulang suatu fungsi dalam fungsi yang sama, maka ini disebut sebagai panggilan rekursif</a:t>
            </a:r>
          </a:p>
        </p:txBody>
      </p:sp>
    </p:spTree>
    <p:extLst>
      <p:ext uri="{BB962C8B-B14F-4D97-AF65-F5344CB8AC3E}">
        <p14:creationId xmlns:p14="http://schemas.microsoft.com/office/powerpoint/2010/main" val="370529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C30D-EB69-49B4-92A1-8F800C783635}"/>
              </a:ext>
            </a:extLst>
          </p:cNvPr>
          <p:cNvSpPr>
            <a:spLocks noGrp="1"/>
          </p:cNvSpPr>
          <p:nvPr>
            <p:ph type="title"/>
          </p:nvPr>
        </p:nvSpPr>
        <p:spPr/>
        <p:txBody>
          <a:bodyPr/>
          <a:lstStyle/>
          <a:p>
            <a:r>
              <a:rPr lang="en-US"/>
              <a:t>CONTOH REKURSIF</a:t>
            </a:r>
          </a:p>
        </p:txBody>
      </p:sp>
      <p:sp>
        <p:nvSpPr>
          <p:cNvPr id="3" name="Content Placeholder 2">
            <a:extLst>
              <a:ext uri="{FF2B5EF4-FFF2-40B4-BE49-F238E27FC236}">
                <a16:creationId xmlns:a16="http://schemas.microsoft.com/office/drawing/2014/main" id="{62BB4EFB-9416-4990-86F9-E1D0D6250D0D}"/>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r>
              <a:rPr lang="en-US"/>
              <a:t>Mengapa kedua program tersebut termasuk rekursif ?</a:t>
            </a:r>
          </a:p>
        </p:txBody>
      </p:sp>
      <p:pic>
        <p:nvPicPr>
          <p:cNvPr id="7" name="Picture 6">
            <a:extLst>
              <a:ext uri="{FF2B5EF4-FFF2-40B4-BE49-F238E27FC236}">
                <a16:creationId xmlns:a16="http://schemas.microsoft.com/office/drawing/2014/main" id="{DAD8B11B-3B8D-4037-A9F7-64CFEB7E1D63}"/>
              </a:ext>
            </a:extLst>
          </p:cNvPr>
          <p:cNvPicPr>
            <a:picLocks noChangeAspect="1"/>
          </p:cNvPicPr>
          <p:nvPr/>
        </p:nvPicPr>
        <p:blipFill rotWithShape="1">
          <a:blip r:embed="rId2"/>
          <a:srcRect t="3129"/>
          <a:stretch/>
        </p:blipFill>
        <p:spPr>
          <a:xfrm>
            <a:off x="3021106" y="2508235"/>
            <a:ext cx="2438400" cy="2306731"/>
          </a:xfrm>
          <a:prstGeom prst="rect">
            <a:avLst/>
          </a:prstGeom>
        </p:spPr>
      </p:pic>
      <p:pic>
        <p:nvPicPr>
          <p:cNvPr id="9" name="Picture 8">
            <a:extLst>
              <a:ext uri="{FF2B5EF4-FFF2-40B4-BE49-F238E27FC236}">
                <a16:creationId xmlns:a16="http://schemas.microsoft.com/office/drawing/2014/main" id="{41308195-8BC9-4BEA-B120-EBC7A1B01A1E}"/>
              </a:ext>
            </a:extLst>
          </p:cNvPr>
          <p:cNvPicPr>
            <a:picLocks noChangeAspect="1"/>
          </p:cNvPicPr>
          <p:nvPr/>
        </p:nvPicPr>
        <p:blipFill rotWithShape="1">
          <a:blip r:embed="rId3"/>
          <a:srcRect t="3752"/>
          <a:stretch/>
        </p:blipFill>
        <p:spPr>
          <a:xfrm>
            <a:off x="5756417" y="2657743"/>
            <a:ext cx="2971800" cy="2007713"/>
          </a:xfrm>
          <a:prstGeom prst="rect">
            <a:avLst/>
          </a:prstGeom>
        </p:spPr>
      </p:pic>
      <p:sp>
        <p:nvSpPr>
          <p:cNvPr id="10" name="Rectangle 9">
            <a:extLst>
              <a:ext uri="{FF2B5EF4-FFF2-40B4-BE49-F238E27FC236}">
                <a16:creationId xmlns:a16="http://schemas.microsoft.com/office/drawing/2014/main" id="{624C873C-A7DB-44CC-8797-DEAD1B488966}"/>
              </a:ext>
            </a:extLst>
          </p:cNvPr>
          <p:cNvSpPr/>
          <p:nvPr/>
        </p:nvSpPr>
        <p:spPr>
          <a:xfrm>
            <a:off x="3131389" y="2277374"/>
            <a:ext cx="1863305" cy="163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Arial" panose="020B0604020202020204" pitchFamily="34" charset="0"/>
                <a:cs typeface="Arial" panose="020B0604020202020204" pitchFamily="34" charset="0"/>
              </a:rPr>
              <a:t>Program 1</a:t>
            </a:r>
          </a:p>
        </p:txBody>
      </p:sp>
      <p:sp>
        <p:nvSpPr>
          <p:cNvPr id="11" name="Rectangle 10">
            <a:extLst>
              <a:ext uri="{FF2B5EF4-FFF2-40B4-BE49-F238E27FC236}">
                <a16:creationId xmlns:a16="http://schemas.microsoft.com/office/drawing/2014/main" id="{48AD3C64-434A-4D89-910F-2D508303D89D}"/>
              </a:ext>
            </a:extLst>
          </p:cNvPr>
          <p:cNvSpPr/>
          <p:nvPr/>
        </p:nvSpPr>
        <p:spPr>
          <a:xfrm>
            <a:off x="6397925" y="2344334"/>
            <a:ext cx="1863305" cy="163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Arial" panose="020B0604020202020204" pitchFamily="34" charset="0"/>
                <a:cs typeface="Arial" panose="020B0604020202020204" pitchFamily="34" charset="0"/>
              </a:rPr>
              <a:t>Program 2</a:t>
            </a:r>
          </a:p>
        </p:txBody>
      </p:sp>
    </p:spTree>
    <p:extLst>
      <p:ext uri="{BB962C8B-B14F-4D97-AF65-F5344CB8AC3E}">
        <p14:creationId xmlns:p14="http://schemas.microsoft.com/office/powerpoint/2010/main" val="174997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9736-86F6-4A37-9C62-651F863C4C2F}"/>
              </a:ext>
            </a:extLst>
          </p:cNvPr>
          <p:cNvSpPr>
            <a:spLocks noGrp="1"/>
          </p:cNvSpPr>
          <p:nvPr>
            <p:ph type="title"/>
          </p:nvPr>
        </p:nvSpPr>
        <p:spPr/>
        <p:txBody>
          <a:bodyPr/>
          <a:lstStyle/>
          <a:p>
            <a:r>
              <a:rPr lang="en-US"/>
              <a:t>REKURSIF PADA FAKTORIAL BILANGAN</a:t>
            </a:r>
          </a:p>
        </p:txBody>
      </p:sp>
      <p:sp>
        <p:nvSpPr>
          <p:cNvPr id="3" name="Content Placeholder 2">
            <a:extLst>
              <a:ext uri="{FF2B5EF4-FFF2-40B4-BE49-F238E27FC236}">
                <a16:creationId xmlns:a16="http://schemas.microsoft.com/office/drawing/2014/main" id="{C2DFB2A0-B013-4617-A277-993650E7D9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60330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43</TotalTime>
  <Words>62</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Raleway</vt:lpstr>
      <vt:lpstr>Parcel</vt:lpstr>
      <vt:lpstr>REKURSIF DI BAHASA Pemrograman C++ </vt:lpstr>
      <vt:lpstr>APA ITU REKURSIF ?</vt:lpstr>
      <vt:lpstr>CONTOH REKURSIF</vt:lpstr>
      <vt:lpstr>REKURSIF PADA FAKTORIAL BILANGAN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Dasar Bahasa Pemrograman C++</dc:title>
  <dc:creator>adithairun</dc:creator>
  <cp:lastModifiedBy>LABKOM SMANSA</cp:lastModifiedBy>
  <cp:revision>12</cp:revision>
  <dcterms:created xsi:type="dcterms:W3CDTF">2021-05-20T08:28:49Z</dcterms:created>
  <dcterms:modified xsi:type="dcterms:W3CDTF">2022-02-18T11:17:43Z</dcterms:modified>
</cp:coreProperties>
</file>