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D903-CB3B-45DD-A310-19830BB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5E3E-1DE3-4CCA-980F-F683A568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709862"/>
            <a:ext cx="4981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C80-402B-4511-82F2-6A9170E9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064344"/>
            <a:ext cx="7729728" cy="118872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CC45-EE1E-458B-819A-7507E90B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1B1B9-1F91-42D2-876D-BEAB78B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534082"/>
            <a:ext cx="7019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F4A-142C-4A32-8F4E-460DDBF6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Penamaan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AD064-AF98-41E6-BF26-6DC36BC8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2" y="2232593"/>
            <a:ext cx="7138875" cy="3660715"/>
          </a:xfrm>
        </p:spPr>
      </p:pic>
    </p:spTree>
    <p:extLst>
      <p:ext uri="{BB962C8B-B14F-4D97-AF65-F5344CB8AC3E}">
        <p14:creationId xmlns:p14="http://schemas.microsoft.com/office/powerpoint/2010/main" val="7964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1C26-7265-4E11-AE0B-A6DA65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it-IT" b="0" i="0" dirty="0">
                <a:solidFill>
                  <a:srgbClr val="2B2C33"/>
                </a:solidFill>
                <a:effectLst/>
                <a:latin typeface="Raleway"/>
              </a:rPr>
              <a:t>Cara Penulisan Variabel di dalam bahasa C++</a:t>
            </a: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F624-9EC4-4DBA-B395-655364BD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8522-846F-4094-BE7E-AEA24EC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67" y="2638044"/>
            <a:ext cx="8257266" cy="21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AB2-1795-451D-BE76-8332EBC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92F9-4413-4C7C-8326-6E9192CE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465-49D8-42AB-866C-8AC9117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38" y="2651297"/>
            <a:ext cx="7984523" cy="3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074-CFE4-428B-A410-658F2969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1D35-500F-4481-961D-A9552611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5" y="2323339"/>
            <a:ext cx="260032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8511-4B82-4609-AF88-5EDA368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45" y="2323339"/>
            <a:ext cx="4572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88A2-2D48-4194-815A-9D37FFFF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65C4-DDC2-4CAB-BC28-271E308C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36" y="680536"/>
            <a:ext cx="7172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5246-4116-4A7F-839C-F672E22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5A91C-D934-4719-A593-5D77D1C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430337"/>
            <a:ext cx="682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3EE8-486F-423B-ADA4-E28FE090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3328-DB58-40AD-8493-49516F07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14116"/>
            <a:ext cx="4959350" cy="45259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ABF349-5212-4AB1-8CDB-5244B821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61" y="0"/>
            <a:ext cx="7729728" cy="1188720"/>
          </a:xfrm>
        </p:spPr>
        <p:txBody>
          <a:bodyPr/>
          <a:lstStyle/>
          <a:p>
            <a:r>
              <a:rPr lang="en-US" dirty="0" err="1"/>
              <a:t>BERAPAKAH</a:t>
            </a:r>
            <a:r>
              <a:rPr lang="en-US" dirty="0"/>
              <a:t> HASIL </a:t>
            </a:r>
            <a:r>
              <a:rPr lang="en-US" dirty="0" err="1"/>
              <a:t>AKHIRNYA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66438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47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Raleway</vt:lpstr>
      <vt:lpstr>Parcel</vt:lpstr>
      <vt:lpstr>Variabel dalam Bahasa C++</vt:lpstr>
      <vt:lpstr>  Pengertian Variabel dalam Bahasa C++  </vt:lpstr>
      <vt:lpstr>  Aturan Penamaan Variabel dalam Bahasa C++  </vt:lpstr>
      <vt:lpstr>  Cara Penulisan Variabel di dalam bahasa C++  </vt:lpstr>
      <vt:lpstr>TIPE DATA YANG SERING DIPAKAI</vt:lpstr>
      <vt:lpstr>PowerPoint Presentation</vt:lpstr>
      <vt:lpstr>PowerPoint Presentation</vt:lpstr>
      <vt:lpstr>PowerPoint Presentation</vt:lpstr>
      <vt:lpstr>BERAPAKAH HASIL AKHIRNYA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18</cp:revision>
  <dcterms:created xsi:type="dcterms:W3CDTF">2021-05-20T08:28:49Z</dcterms:created>
  <dcterms:modified xsi:type="dcterms:W3CDTF">2022-04-20T02:13:41Z</dcterms:modified>
</cp:coreProperties>
</file>