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IF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450-9B63-4E17-B3F9-10562B25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IF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7ED5-A676-4028-A166-05846AF6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CCECF-B80C-4115-AE90-4C4AD84B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153412"/>
            <a:ext cx="7115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B06-3A86-474C-BCF4-8C5BE8EA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IF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CB2C-A63D-4853-A167-2A02AB0A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87946-B325-4686-ACAA-47C66B97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8" y="2224945"/>
            <a:ext cx="6168736" cy="39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D971-4893-466C-A492-8A9FAFE0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291B-59E1-4F92-B007-BBD2B185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10DC1-C574-4F1E-B295-659F40BC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7296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D210-15CB-4434-BA2B-724F51B5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1530-1B42-4270-A92D-8E2C8B4E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E891-A18D-42B1-96B4-86753711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714375"/>
            <a:ext cx="51244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42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33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Percabangan Kondisi IF ELSE IF Bahasa C++</vt:lpstr>
      <vt:lpstr>  Pengertian Kondisi IF ELSE IF Bahasa C++  </vt:lpstr>
      <vt:lpstr>  Contoh Kode Program Percabangan IF ELSE IF C++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8</cp:revision>
  <dcterms:created xsi:type="dcterms:W3CDTF">2021-05-20T08:28:49Z</dcterms:created>
  <dcterms:modified xsi:type="dcterms:W3CDTF">2021-05-21T10:35:15Z</dcterms:modified>
</cp:coreProperties>
</file>