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Data Array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C273-93BB-48F4-A2FC-ACA0D0A8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nn-NO" b="0" i="0" dirty="0">
                <a:solidFill>
                  <a:srgbClr val="2B2C33"/>
                </a:solidFill>
                <a:effectLst/>
                <a:latin typeface="Raleway"/>
              </a:rPr>
              <a:t>Pengertian Tipe Data Array C++</a:t>
            </a: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BAAC-E065-409D-86BA-EEC649FC3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C549C-F8D0-4B64-AD77-9F2ED368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24" y="2367761"/>
            <a:ext cx="7176221" cy="33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4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33F-1385-46DF-8F94-1BF4C587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Format Dasar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bahasa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7C39-76B2-4D73-AFCF-6ED1442D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63ADA-A07C-4A15-8E78-51865D0C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87" y="2534547"/>
            <a:ext cx="6362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92B2-FD1A-4438-8115-544CF5C3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F654-1017-48A1-BF14-3D2C00B1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EE44E-3976-4E85-87D7-D4AD04A8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17262"/>
            <a:ext cx="5666509" cy="38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7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54D8-6A80-4953-8D0F-BDE35E74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37D94-C146-49B2-86FE-AF39D1BD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77" y="2512635"/>
            <a:ext cx="4914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53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</TotalTime>
  <Words>39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Raleway</vt:lpstr>
      <vt:lpstr>Parcel</vt:lpstr>
      <vt:lpstr>Data Array Bahasa C++</vt:lpstr>
      <vt:lpstr>  Pengertian Tipe Data Array C++  </vt:lpstr>
      <vt:lpstr>  Format Dasar penulisan Array dalam bahasa C++  </vt:lpstr>
      <vt:lpstr>  Contoh Kode Program Tipe Array Bahasa C++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9</cp:revision>
  <dcterms:created xsi:type="dcterms:W3CDTF">2021-05-20T08:28:49Z</dcterms:created>
  <dcterms:modified xsi:type="dcterms:W3CDTF">2021-05-22T01:51:21Z</dcterms:modified>
</cp:coreProperties>
</file>