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14" y="-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2F0-7941-4A0B-BE2B-52A781F2D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Struktur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Dasar Bahasa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Pemrograman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545A-FD44-462F-9532-7BF70CE7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2A01-7E95-4140-BF9D-13598EB6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Struktur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Dasar Bahasa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Pemrograman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D23BC-4E0A-4230-BDD5-0D59C3E22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388" y="2153412"/>
            <a:ext cx="7067550" cy="2266950"/>
          </a:xfrm>
        </p:spPr>
      </p:pic>
    </p:spTree>
    <p:extLst>
      <p:ext uri="{BB962C8B-B14F-4D97-AF65-F5344CB8AC3E}">
        <p14:creationId xmlns:p14="http://schemas.microsoft.com/office/powerpoint/2010/main" val="185994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1F0F0-396F-4EC0-9290-7B78246B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3E4AF-3C97-4CD7-99A3-CC33806CB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837" y="2638044"/>
            <a:ext cx="7393564" cy="3286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1B420D-7717-47CC-BD8B-EF33362FC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501" y="1117973"/>
            <a:ext cx="32575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2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02E8-11CE-46D0-A701-18000BF40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FF7CA-5E57-4C22-8EC4-086B583CF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434" y="1987261"/>
            <a:ext cx="6991350" cy="4629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414721-E193-44D2-B7B7-D1820133C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56" y="396502"/>
            <a:ext cx="32575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02E8-11CE-46D0-A701-18000BF40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14721-E193-44D2-B7B7-D1820133C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356" y="396502"/>
            <a:ext cx="3257550" cy="1428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ACA4C4-417C-47FC-B21C-40105B3FF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75" y="2498347"/>
            <a:ext cx="70294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5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02E8-11CE-46D0-A701-18000BF40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14721-E193-44D2-B7B7-D1820133C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356" y="396502"/>
            <a:ext cx="3257550" cy="1428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ACA4C4-417C-47FC-B21C-40105B3FF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75" y="2498347"/>
            <a:ext cx="70294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4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02E8-11CE-46D0-A701-18000BF40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14721-E193-44D2-B7B7-D1820133C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356" y="396502"/>
            <a:ext cx="3257550" cy="1428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2AA2A4-D996-4D62-A131-35CC712B7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87" y="2111002"/>
            <a:ext cx="69437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066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</TotalTime>
  <Words>16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Raleway</vt:lpstr>
      <vt:lpstr>Parcel</vt:lpstr>
      <vt:lpstr>Struktur Dasar Bahasa Pemrograman C++ </vt:lpstr>
      <vt:lpstr> Struktur Dasar Bahasa Pemrograman C++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Bahasa Pemrograman C++ </dc:title>
  <dc:creator>adithairun</dc:creator>
  <cp:lastModifiedBy>adithairun</cp:lastModifiedBy>
  <cp:revision>4</cp:revision>
  <dcterms:created xsi:type="dcterms:W3CDTF">2021-05-20T08:28:49Z</dcterms:created>
  <dcterms:modified xsi:type="dcterms:W3CDTF">2021-05-20T11:55:06Z</dcterms:modified>
</cp:coreProperties>
</file>