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Jenis-jenis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Operator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Aritmatika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D428-8E1A-4824-A67A-22103428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Jenis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Operator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Aritmatika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A9FF4-DB68-44A8-BF3C-5479053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DB40E-2C17-4E63-99DA-599C6B07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628" y="2292858"/>
            <a:ext cx="64865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5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E2BB-B7A0-430B-A7AB-B65831026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ECFDC-4A2B-4154-A35B-688A7BC7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802" y="2326897"/>
            <a:ext cx="47434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5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A060-C065-4A1C-92DA-12B9F2EC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BBF1A-7976-44B4-B60F-78D36639A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3F980-0504-4F70-B513-F92701E4C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1162050"/>
            <a:ext cx="64198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6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00AE-42BF-4B57-887E-8BFF540B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1FF93-025B-41CA-9B57-F549BE92F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E5E7E-3708-437F-AFCC-134B122CA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452" y="2444377"/>
            <a:ext cx="63817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9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8D3B-3806-4448-9F8D-A411538E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Operator Mod (Modulus)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2419-82BF-450C-86F8-AEBF97AC0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8776D-337B-4A94-9274-0164C3CD1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" y="2638044"/>
            <a:ext cx="6334125" cy="2314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170E93-9C4E-4567-963D-96463D36C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198" y="2638044"/>
            <a:ext cx="41052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076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43</TotalTime>
  <Words>27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Raleway</vt:lpstr>
      <vt:lpstr>Parcel</vt:lpstr>
      <vt:lpstr>Jenis-jenis Operator Aritmatika Bahasa C++</vt:lpstr>
      <vt:lpstr>  Pengertian dan Jenis Operator Aritmatika Bahasa C++  </vt:lpstr>
      <vt:lpstr>PowerPoint Presentation</vt:lpstr>
      <vt:lpstr>PowerPoint Presentation</vt:lpstr>
      <vt:lpstr>PowerPoint Presentation</vt:lpstr>
      <vt:lpstr> Pengertian Operator Mod (Modulus)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adithairun</cp:lastModifiedBy>
  <cp:revision>8</cp:revision>
  <dcterms:created xsi:type="dcterms:W3CDTF">2021-05-20T08:28:49Z</dcterms:created>
  <dcterms:modified xsi:type="dcterms:W3CDTF">2021-05-20T12:43:15Z</dcterms:modified>
</cp:coreProperties>
</file>