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82F0-7941-4A0B-BE2B-52A781F2D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Jenis-jenis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Operator Increment &amp; Decrement Bahasa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5545A-FD44-462F-9532-7BF70CE71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5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8BED-13F9-4F08-B54A-F2F26340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Increment dan Decrement Bahasa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DDF2D-7460-429E-AC10-6184E3CAB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D363D-E2C0-4D1A-9E92-9A9A04D08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149" y="2485644"/>
            <a:ext cx="7986715" cy="310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3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66FFC-F766-41D0-AB01-A9A90BCC0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C1A601-DEFE-4E96-B2A6-28EC53D99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596" y="2638044"/>
            <a:ext cx="7960155" cy="251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1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C04EA-DE1B-4E0A-B973-4F8C0BF89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Contoh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Kode Program Increment dan Decrement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47EB6-EDFA-4621-A073-06EBD24CA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E01EAD-874B-4B47-928C-58BC60E50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192" y="2490026"/>
            <a:ext cx="5215371" cy="340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8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6731-0220-4953-B721-36C3FECFE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Perbedaan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Pre-Increment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dengan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Post-Increment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2BFDE-9C65-4836-82D0-8522B8ABB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C67AB8-8B70-48AA-B1AD-201D24081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1647"/>
            <a:ext cx="6505575" cy="3914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10AB5F-4300-40EB-AB76-9582EC53D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675514"/>
            <a:ext cx="62388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4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759F-0AC3-4729-B06A-7C0EB98E5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</a:br>
            <a:b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Begitu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hal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operasi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post-decrement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dan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pre-decrement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:</a:t>
            </a:r>
            <a:b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</a:br>
            <a:b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86E11-992F-4E47-9C76-E365424B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6BECF-16E3-4EF0-83DE-31B6D4496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45" y="2397541"/>
            <a:ext cx="2887982" cy="358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0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C133-EABF-473F-AD19-0FA51B7C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E62B9-657A-4AD2-A7B4-34B66EB00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4BE96-A3E2-4047-9321-8319B0900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48" y="2638044"/>
            <a:ext cx="10198303" cy="238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1161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47</TotalTime>
  <Words>50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Gill Sans MT</vt:lpstr>
      <vt:lpstr>inherit</vt:lpstr>
      <vt:lpstr>Open Sans</vt:lpstr>
      <vt:lpstr>Raleway</vt:lpstr>
      <vt:lpstr>Parcel</vt:lpstr>
      <vt:lpstr>Jenis-jenis Operator Increment &amp; Decrement Bahasa C++</vt:lpstr>
      <vt:lpstr> Pengertian Increment dan Decrement Bahasa C++  </vt:lpstr>
      <vt:lpstr>PowerPoint Presentation</vt:lpstr>
      <vt:lpstr>  Contoh Kode Program Increment dan Decrement  </vt:lpstr>
      <vt:lpstr>  Perbedaan Pre-Increment dengan Post-Increment  </vt:lpstr>
      <vt:lpstr>  Begitu juga hal nya dengan operasi post-decrement dan pre-decrement: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Dasar Bahasa Pemrograman C++</dc:title>
  <dc:creator>adithairun</dc:creator>
  <cp:lastModifiedBy>adithairun</cp:lastModifiedBy>
  <cp:revision>7</cp:revision>
  <dcterms:created xsi:type="dcterms:W3CDTF">2021-05-20T08:28:49Z</dcterms:created>
  <dcterms:modified xsi:type="dcterms:W3CDTF">2021-05-20T13:13:10Z</dcterms:modified>
</cp:coreProperties>
</file>