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sv-SE" b="0" i="0" dirty="0">
                <a:solidFill>
                  <a:srgbClr val="2B2C33"/>
                </a:solidFill>
                <a:effectLst/>
                <a:latin typeface="Raleway"/>
              </a:rPr>
              <a:t> Fungsi Perintah cin dalam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9720-1AB1-4DAC-BEE9-33CDCC7D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cin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59DEF-EBD8-437B-8099-30C2D744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06" y="2202874"/>
            <a:ext cx="7353388" cy="3637684"/>
          </a:xfrm>
        </p:spPr>
      </p:pic>
    </p:spTree>
    <p:extLst>
      <p:ext uri="{BB962C8B-B14F-4D97-AF65-F5344CB8AC3E}">
        <p14:creationId xmlns:p14="http://schemas.microsoft.com/office/powerpoint/2010/main" val="5003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751-BC3F-4852-83E7-FD2088E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Contoh Kode Program cin C++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27E4-591F-4BF6-AAA9-27C216B0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3F819-A51F-4A59-A369-4887FE74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3" y="2846010"/>
            <a:ext cx="3948545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7D060-203C-4D73-8457-40636581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2846010"/>
            <a:ext cx="71342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751-BC3F-4852-83E7-FD2088E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Contoh Kode Program cin C++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27E4-591F-4BF6-AAA9-27C216B0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3F819-A51F-4A59-A369-4887FE74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3" y="2846010"/>
            <a:ext cx="3948545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7D060-203C-4D73-8457-40636581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2846010"/>
            <a:ext cx="71342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465F-F6BE-4399-941D-C51081D5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Menginput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Banyak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cout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0803-C537-4DAC-9366-91B69D86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9A19D-1C39-4748-9104-B2228CC0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77" y="2310275"/>
            <a:ext cx="7924245" cy="37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3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44B-2A6A-4FD2-B3FC-EE381E8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Menginput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String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Function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getline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()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3A5A-5E2C-45EC-94A1-9E43E89C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15EB3-DF1D-42B5-90EE-8F0CA4A7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095500"/>
            <a:ext cx="721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5290-9F06-48EA-956B-65E03DC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466C-1178-4446-A66B-B44413B3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56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57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Parcel</vt:lpstr>
      <vt:lpstr> Fungsi Perintah cin dalam Bahasa C++</vt:lpstr>
      <vt:lpstr>  Fungsi Perintah cin C++  </vt:lpstr>
      <vt:lpstr>  Contoh Kode Program cin C++  </vt:lpstr>
      <vt:lpstr>  Contoh Kode Program cin C++  </vt:lpstr>
      <vt:lpstr>  Menginput Banyak Data Dengan cout  </vt:lpstr>
      <vt:lpstr>  Menginput Data String Dengan Function getline()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2021-05-20T12:17:47Z</dcterms:modified>
</cp:coreProperties>
</file>