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82F0-7941-4A0B-BE2B-52A781F2D9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Jenis-jenis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Operator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Penugasan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(Assignment) Bahasa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5545A-FD44-462F-9532-7BF70CE71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5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9211-2439-4AB0-A448-645467286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Pengertian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Operator Assignment /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Penugasan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DF098-0FF8-42A9-9AB2-510330991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FAD59-6B29-47F6-A260-9962EC22A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607" y="2638044"/>
            <a:ext cx="8526731" cy="277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2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95084-E0F7-4BC6-8491-6A378757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Contoh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Kode Program Operator Assignment Bahasa C++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1BE0F-F04E-4ED0-A2F9-C10AE0D0B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A1A802-2A5C-4909-9740-1C653219A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464" y="2188083"/>
            <a:ext cx="38957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60FF-82CD-47B4-8C4C-A278C7D6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Operator Assignment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Gabungan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Bahasa C++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FEF9E-87A1-4134-9857-67ACF47D9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6F3AB-8841-424F-BEAA-947663931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184" y="2462897"/>
            <a:ext cx="9023632" cy="172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7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D4D45-C040-44B7-8366-A813DA508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D8077B-A000-4F1D-A046-B0B5A38AC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49" y="495012"/>
            <a:ext cx="3932959" cy="586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2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9FC5-5500-4CAC-90E5-AB415CEC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Contoh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Kode Program Operator Assignment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Gabungan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Bahasa C++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5C73D-E95F-471D-BF17-091ABFA76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0CABA1-322B-472B-BA9C-9641C07D1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012" y="2153412"/>
            <a:ext cx="51339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42849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39</TotalTime>
  <Words>47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Raleway</vt:lpstr>
      <vt:lpstr>Parcel</vt:lpstr>
      <vt:lpstr>Jenis-jenis Operator Penugasan (Assignment) Bahasa C++</vt:lpstr>
      <vt:lpstr>  Pengertian Operator Assignment / Penugasan  </vt:lpstr>
      <vt:lpstr>Contoh Kode Program Operator Assignment Bahasa C++ </vt:lpstr>
      <vt:lpstr>  Operator Assignment Gabungan Bahasa C++  </vt:lpstr>
      <vt:lpstr>PowerPoint Presentation</vt:lpstr>
      <vt:lpstr>Contoh Kode Program Operator Assignment Gabungan Bahasa C++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Dasar Bahasa Pemrograman C++</dc:title>
  <dc:creator>adithairun</dc:creator>
  <cp:lastModifiedBy>adithairun</cp:lastModifiedBy>
  <cp:revision>9</cp:revision>
  <dcterms:created xsi:type="dcterms:W3CDTF">2021-05-20T08:28:49Z</dcterms:created>
  <dcterms:modified xsi:type="dcterms:W3CDTF">2021-05-20T13:23:03Z</dcterms:modified>
</cp:coreProperties>
</file>