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15D0-1BB8-4E8A-8137-B407DB3B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CA44-1F75-45EB-8249-610DFE72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72884-F433-4E56-A76E-C9CE0BA6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355472"/>
            <a:ext cx="6353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2676-EA19-42D1-A1B3-9E0828E2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Logika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E3B1-4B94-43D8-BB79-329397B2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057E6-F469-4A67-87D9-D1DE879B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153412"/>
            <a:ext cx="4629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9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E4BC-D102-498E-8286-8315F32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A50B-2747-455E-BDF3-8BD0D4E4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0549-EEB0-4805-B36A-D675AE87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415802"/>
            <a:ext cx="5219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217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29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Raleway</vt:lpstr>
      <vt:lpstr>Parcel</vt:lpstr>
      <vt:lpstr>Jenis-jenis Operator Logika Bahasa C++</vt:lpstr>
      <vt:lpstr>  Pengertian Operator Logika dalam Bahasa C++  </vt:lpstr>
      <vt:lpstr>  Contoh Kode Program Operator Logika Bahasa C++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8</cp:revision>
  <dcterms:created xsi:type="dcterms:W3CDTF">2021-05-20T08:28:49Z</dcterms:created>
  <dcterms:modified xsi:type="dcterms:W3CDTF">2021-05-20T13:31:22Z</dcterms:modified>
</cp:coreProperties>
</file>