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82F0-7941-4A0B-BE2B-52A781F2D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Variabel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dalam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Bahasa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5545A-FD44-462F-9532-7BF70CE71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59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DD903-CB3B-45DD-A310-19830BBFB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7F5E3E-1DE3-4CCA-980F-F683A568D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212" y="2709862"/>
            <a:ext cx="49815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7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CC80-402B-4511-82F2-6A9170E9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Variabel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dalam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Bahasa C++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CC45-EE1E-458B-819A-7507E90B8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D1B1B9-1F91-42D2-876D-BEAB78B75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2534082"/>
            <a:ext cx="70199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3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5F4A-142C-4A32-8F4E-460DDBF6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Aturan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Penamaan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Variabel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dalam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Bahasa C++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5AD064-AF98-41E6-BF26-6DC36BC80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422" y="2232593"/>
            <a:ext cx="7138875" cy="3660715"/>
          </a:xfrm>
        </p:spPr>
      </p:pic>
    </p:spTree>
    <p:extLst>
      <p:ext uri="{BB962C8B-B14F-4D97-AF65-F5344CB8AC3E}">
        <p14:creationId xmlns:p14="http://schemas.microsoft.com/office/powerpoint/2010/main" val="79645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11C26-7265-4E11-AE0B-A6DA65B2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it-IT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it-IT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it-IT" b="0" i="0" dirty="0">
                <a:solidFill>
                  <a:srgbClr val="2B2C33"/>
                </a:solidFill>
                <a:effectLst/>
                <a:latin typeface="Raleway"/>
              </a:rPr>
              <a:t>Cara Penulisan Variabel di dalam bahasa C++</a:t>
            </a:r>
            <a:br>
              <a:rPr lang="it-IT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it-IT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4F624-9EC4-4DBA-B395-655364BD1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418522-846F-4094-BE7E-AEA24ECBC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367" y="2638044"/>
            <a:ext cx="8257266" cy="218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9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9AB2-1795-451D-BE76-8332EBC6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DIPAKAI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692F9-4413-4C7C-8326-6E9192CE2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DC465-49D8-42AB-866C-8AC9117FB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738" y="2651297"/>
            <a:ext cx="7984523" cy="310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83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C6074-CFE4-428B-A410-658F2969E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7D1D35-500F-4481-961D-A9552611D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055" y="2323339"/>
            <a:ext cx="2600325" cy="2381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118511-4B82-4609-AF88-5EDA36823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945" y="2323339"/>
            <a:ext cx="45720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99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988A2-2D48-4194-815A-9D37FFFF5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265C4-DDC2-4CAB-BC28-271E308C5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536" y="680536"/>
            <a:ext cx="71723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06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15246-4116-4A7F-839C-F672E22E5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65A91C-D934-4719-A593-5D77D1C8B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1430337"/>
            <a:ext cx="68294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65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83EE8-486F-423B-ADA4-E28FE0909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873328-DB58-40AD-8493-49516F072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1214116"/>
            <a:ext cx="4959350" cy="452591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AABF349-5212-4AB1-8CDB-5244B8219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961" y="0"/>
            <a:ext cx="7729728" cy="1188720"/>
          </a:xfrm>
        </p:spPr>
        <p:txBody>
          <a:bodyPr/>
          <a:lstStyle/>
          <a:p>
            <a:r>
              <a:rPr lang="en-US" dirty="0" err="1"/>
              <a:t>BERAPAKAH</a:t>
            </a:r>
            <a:r>
              <a:rPr lang="en-US" dirty="0"/>
              <a:t> HASIL </a:t>
            </a:r>
            <a:r>
              <a:rPr lang="en-US" dirty="0" err="1"/>
              <a:t>AKHIRNYA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44664388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44</TotalTime>
  <Words>45</Words>
  <Application>Microsoft Office PowerPoint</Application>
  <PresentationFormat>Widescreen</PresentationFormat>
  <Paragraphs>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Raleway</vt:lpstr>
      <vt:lpstr>Parcel</vt:lpstr>
      <vt:lpstr>Variabel dalam Bahasa C++</vt:lpstr>
      <vt:lpstr>Pengertian Variabel dalam Bahasa C++  </vt:lpstr>
      <vt:lpstr>  Aturan Penamaan Variabel dalam Bahasa C++  </vt:lpstr>
      <vt:lpstr>  Cara Penulisan Variabel di dalam bahasa C++  </vt:lpstr>
      <vt:lpstr>TIPE DATA YANG SERING DIPAKAI</vt:lpstr>
      <vt:lpstr>PowerPoint Presentation</vt:lpstr>
      <vt:lpstr>PowerPoint Presentation</vt:lpstr>
      <vt:lpstr>PowerPoint Presentation</vt:lpstr>
      <vt:lpstr>BERAPAKAH HASIL AKHIRNYA 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Dasar Bahasa Pemrograman C++</dc:title>
  <dc:creator>adithairun</dc:creator>
  <cp:lastModifiedBy>adithairun</cp:lastModifiedBy>
  <cp:revision>17</cp:revision>
  <dcterms:created xsi:type="dcterms:W3CDTF">2021-05-20T08:28:49Z</dcterms:created>
  <dcterms:modified xsi:type="dcterms:W3CDTF">2021-05-22T00:17:54Z</dcterms:modified>
</cp:coreProperties>
</file>