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922" y="-11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82F0-7941-4A0B-BE2B-52A781F2D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Jenis-jenis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Operator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Aritmatika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Bahasa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5545A-FD44-462F-9532-7BF70CE7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5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D428-8E1A-4824-A67A-22103428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dan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Jenis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Operator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Aritmatika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Bahasa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A9FF4-DB68-44A8-BF3C-5479053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DB40E-2C17-4E63-99DA-599C6B07F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628" y="2292858"/>
            <a:ext cx="64865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5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D428-8E1A-4824-A67A-22103428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dan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Jenis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Operator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Aritmatika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Bahasa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Misalkan</a:t>
            </a:r>
            <a:r>
              <a:rPr lang="en-US" dirty="0"/>
              <a:t> variable a = 10 dan b = 20 </a:t>
            </a:r>
            <a:r>
              <a:rPr lang="en-US" dirty="0" err="1"/>
              <a:t>maka</a:t>
            </a:r>
            <a:r>
              <a:rPr lang="en-US" dirty="0"/>
              <a:t> :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1D0F730-DE6C-46DD-B8DC-6FCCC2AA3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875486"/>
              </p:ext>
            </p:extLst>
          </p:nvPr>
        </p:nvGraphicFramePr>
        <p:xfrm>
          <a:off x="2230438" y="3083560"/>
          <a:ext cx="7731123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041">
                  <a:extLst>
                    <a:ext uri="{9D8B030D-6E8A-4147-A177-3AD203B41FA5}">
                      <a16:colId xmlns:a16="http://schemas.microsoft.com/office/drawing/2014/main" val="3495024309"/>
                    </a:ext>
                  </a:extLst>
                </a:gridCol>
                <a:gridCol w="2577041">
                  <a:extLst>
                    <a:ext uri="{9D8B030D-6E8A-4147-A177-3AD203B41FA5}">
                      <a16:colId xmlns:a16="http://schemas.microsoft.com/office/drawing/2014/main" val="1806186155"/>
                    </a:ext>
                  </a:extLst>
                </a:gridCol>
                <a:gridCol w="2577041">
                  <a:extLst>
                    <a:ext uri="{9D8B030D-6E8A-4147-A177-3AD203B41FA5}">
                      <a16:colId xmlns:a16="http://schemas.microsoft.com/office/drawing/2014/main" val="38478700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Penjelasan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Contoh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8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Operasi</a:t>
                      </a:r>
                      <a:r>
                        <a:rPr lang="en-US" dirty="0"/>
                        <a:t> Modulus.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% A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32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 </a:t>
                      </a:r>
                      <a:r>
                        <a:rPr lang="en-US" dirty="0" err="1"/>
                        <a:t>Penambahan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menambahkan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suatu</a:t>
                      </a:r>
                      <a:r>
                        <a:rPr lang="en-US" dirty="0"/>
                        <a:t> integer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angka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satu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A++ 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96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 </a:t>
                      </a:r>
                      <a:r>
                        <a:rPr lang="en-US" dirty="0" err="1"/>
                        <a:t>Pengurangan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mengurangi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suatu</a:t>
                      </a:r>
                      <a:r>
                        <a:rPr lang="en-US" dirty="0"/>
                        <a:t> integer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angka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A-- =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53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92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E2BB-B7A0-430B-A7AB-B65831026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ECFDC-4A2B-4154-A35B-688A7BC7A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802" y="2326897"/>
            <a:ext cx="47434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5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D428-8E1A-4824-A67A-22103428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7888"/>
            <a:ext cx="7729728" cy="1525524"/>
          </a:xfrm>
        </p:spPr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dirty="0">
                <a:solidFill>
                  <a:srgbClr val="2B2C33"/>
                </a:solidFill>
                <a:latin typeface="Raleway"/>
              </a:rPr>
              <a:t>OPERATOR PENAMBAHAN DAN PENGURANGAN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br>
              <a:rPr lang="en-US" dirty="0"/>
            </a:br>
            <a:r>
              <a:rPr lang="en-US" dirty="0"/>
              <a:t>CONTOH a++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96D30F-BA1E-4E59-B20E-7FA0F5770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Ketika baris 7 </a:t>
            </a:r>
            <a:r>
              <a:rPr lang="en-US" dirty="0" err="1"/>
              <a:t>dijalankan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a++, 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dicetak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a.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proses </a:t>
            </a:r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a </a:t>
            </a:r>
            <a:r>
              <a:rPr lang="en-US" dirty="0" err="1"/>
              <a:t>dinaikkan</a:t>
            </a:r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outputnya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tetap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baris 8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naik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outputnya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2.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EF486C-79CD-4138-A851-A96A620AC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960" y="3861816"/>
            <a:ext cx="4562856" cy="206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1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D428-8E1A-4824-A67A-22103428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7888"/>
            <a:ext cx="7729728" cy="1525524"/>
          </a:xfrm>
        </p:spPr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dirty="0">
                <a:solidFill>
                  <a:srgbClr val="2B2C33"/>
                </a:solidFill>
                <a:latin typeface="Raleway"/>
              </a:rPr>
              <a:t>OPERATOR PENAMBAHAN DAN PENGURANGAN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br>
              <a:rPr lang="en-US" dirty="0"/>
            </a:br>
            <a:r>
              <a:rPr lang="en-US" dirty="0"/>
              <a:t>CONTOH ++a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87374-C500-4A21-8F81-F62672FAD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Pada baris 7,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++a,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dicetak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a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dinaikkan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outputnya</a:t>
            </a:r>
            <a:r>
              <a:rPr lang="en-US" dirty="0"/>
              <a:t> 2.  </a:t>
            </a:r>
            <a:r>
              <a:rPr lang="en-US" dirty="0" err="1"/>
              <a:t>untuk</a:t>
            </a:r>
            <a:r>
              <a:rPr lang="en-US" dirty="0"/>
              <a:t> baris 8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a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2 </a:t>
            </a:r>
            <a:r>
              <a:rPr lang="en-US" dirty="0" err="1"/>
              <a:t>seperti</a:t>
            </a:r>
            <a:r>
              <a:rPr lang="en-US"/>
              <a:t> baris 7.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69B052-7E31-465F-8DEA-63515562C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313" y="3928511"/>
            <a:ext cx="4265295" cy="181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9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A060-C065-4A1C-92DA-12B9F2EC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BBF1A-7976-44B4-B60F-78D36639A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3F980-0504-4F70-B513-F92701E4C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1162050"/>
            <a:ext cx="64198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6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00AE-42BF-4B57-887E-8BFF540B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1FF93-025B-41CA-9B57-F549BE92F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E5E7E-3708-437F-AFCC-134B122CA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452" y="2444377"/>
            <a:ext cx="63817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9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8D3B-3806-4448-9F8D-A411538E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Operator Mod (Modulus)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C2419-82BF-450C-86F8-AEBF97AC0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8776D-337B-4A94-9274-0164C3CD1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6" y="2638044"/>
            <a:ext cx="6334125" cy="2314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170E93-9C4E-4567-963D-96463D36C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198" y="2638044"/>
            <a:ext cx="41052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0762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71</TotalTime>
  <Words>195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Raleway</vt:lpstr>
      <vt:lpstr>Parcel</vt:lpstr>
      <vt:lpstr>Jenis-jenis Operator Aritmatika Bahasa C++</vt:lpstr>
      <vt:lpstr>  Pengertian dan Jenis Operator Aritmatika Bahasa C++  </vt:lpstr>
      <vt:lpstr>  Pengertian dan Jenis Operator Aritmatika Bahasa C++   Misalkan variable a = 10 dan b = 20 maka :</vt:lpstr>
      <vt:lpstr>PowerPoint Presentation</vt:lpstr>
      <vt:lpstr>  OPERATOR PENAMBAHAN DAN PENGURANGAN   CONTOH a++</vt:lpstr>
      <vt:lpstr>  OPERATOR PENAMBAHAN DAN PENGURANGAN   CONTOH ++a</vt:lpstr>
      <vt:lpstr>PowerPoint Presentation</vt:lpstr>
      <vt:lpstr>PowerPoint Presentation</vt:lpstr>
      <vt:lpstr> Pengertian Operator Mod (Modulus)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Dasar Bahasa Pemrograman C++</dc:title>
  <dc:creator>adithairun</dc:creator>
  <cp:lastModifiedBy>Asus</cp:lastModifiedBy>
  <cp:revision>13</cp:revision>
  <dcterms:created xsi:type="dcterms:W3CDTF">2021-05-20T08:28:49Z</dcterms:created>
  <dcterms:modified xsi:type="dcterms:W3CDTF">2022-01-19T13:08:15Z</dcterms:modified>
</cp:coreProperties>
</file>