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725B-D3AC-49C8-9939-5A184CE5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bahasa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D958-9BC9-49AC-8360-296D3B19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548C-8268-43DC-83DE-910DF80F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2" y="2638044"/>
            <a:ext cx="7232072" cy="29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794D-D4FF-4598-B856-7D8046E1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ELSE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66E1-8B0F-426F-B7A1-DCDB303D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252EE-413D-4252-9E8F-7CB63E8D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282536"/>
            <a:ext cx="68103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B831-DEA7-4322-9933-EB1A3CBB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lain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kondisi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 IF ELSE:</a:t>
            </a: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br>
              <a:rPr lang="en-US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35F0-1272-4FB7-9A34-55B0CC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898D-7829-43C4-9639-42DFF296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39602"/>
            <a:ext cx="7729728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1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</TotalTime>
  <Words>40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Open Sans</vt:lpstr>
      <vt:lpstr>Raleway</vt:lpstr>
      <vt:lpstr>Parcel</vt:lpstr>
      <vt:lpstr>Percabangan Kondisi IF ELSE Bahasa C++</vt:lpstr>
      <vt:lpstr>  Pengertian Kondisi IF ELSE bahasa C++  </vt:lpstr>
      <vt:lpstr>Contoh Kode Program Percabangan IF ELSE C++ </vt:lpstr>
      <vt:lpstr>  Berikut contoh lain dari struktur kondisi IF ELSE: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2021-05-20T13:40:11Z</dcterms:modified>
</cp:coreProperties>
</file>