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Parameter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Argumen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766B-BCB2-419F-A920-3BCB7FC6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Parameter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Argumen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720A-6D9B-484E-91E1-F8912B02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1A62E-0050-4577-9EE9-4F64D911A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42" y="2554264"/>
            <a:ext cx="8112316" cy="27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BD04-BE28-427F-AD4B-9D8FF0A9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52B4-0E3F-43B3-944F-EF7FF3C67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9ABD6-8BBE-4E47-BE38-599EF145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62474"/>
            <a:ext cx="5440105" cy="2557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E1517A-FA54-4907-A70B-84C451A1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61" y="2644931"/>
            <a:ext cx="64198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0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F91C-D9D2-4BEB-A8BF-63A13CB7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Function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hitungLuasSegitiga</a:t>
            </a:r>
            <a:br>
              <a:rPr lang="en-US">
                <a:solidFill>
                  <a:srgbClr val="2B2C33"/>
                </a:solidFill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E89A-3809-45D9-B52B-06FE3FB5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8E99D-720D-4274-B7B3-E7D9D4B1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3" y="2458212"/>
            <a:ext cx="4457700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B7ACCA-2048-4923-B001-220693FC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816" y="2333244"/>
            <a:ext cx="6448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625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</TotalTime>
  <Words>22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Raleway</vt:lpstr>
      <vt:lpstr>Parcel</vt:lpstr>
      <vt:lpstr>Pengertian Parameter dan Argumen Fungsi C++</vt:lpstr>
      <vt:lpstr>Pengertian Parameter dan Argumen Fungsi C++ </vt:lpstr>
      <vt:lpstr>PowerPoint Presentation</vt:lpstr>
      <vt:lpstr> Membuat Function hitungLuasSegitiga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7</cp:revision>
  <dcterms:created xsi:type="dcterms:W3CDTF">2021-05-20T08:28:49Z</dcterms:created>
  <dcterms:modified xsi:type="dcterms:W3CDTF">2021-05-29T10:43:25Z</dcterms:modified>
</cp:coreProperties>
</file>