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(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Function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)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F970-957F-4AE4-8C2F-99B0225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(Function) 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149A-BD24-4CEB-88C7-245DF308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3702-BDEA-4FCE-B92E-D4B578A5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13" y="2638044"/>
            <a:ext cx="9365602" cy="13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3D7E-129D-4479-A5E1-CE9BD1AF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Cara Membuat Fungsi dalam Bahasa C++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CE1A-20B9-4E07-9DB8-68139916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05B5C-540A-4AF5-9B7C-221606CF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12" y="2153412"/>
            <a:ext cx="6419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96E-FC91-4368-85C7-C9778202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970B-D88C-4C4E-AF66-99F0313D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4FBAD-1114-4D20-9EC0-E74BB9B7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26" y="2536858"/>
            <a:ext cx="4899747" cy="29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5A6A-B2CB-440C-A178-4671CAA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Function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D6D7-77A4-4D8A-BF15-7559BC07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B0628-26E2-40FD-857B-D229F154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29" y="2534411"/>
            <a:ext cx="4438650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D0ED1-BBCC-476B-84AD-B47E6663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79" y="2606340"/>
            <a:ext cx="5855589" cy="24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67A9-DAE3-41CF-BBDC-2F5DFEA0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9C2-C3EB-48C1-84D1-9520E703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53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52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Parcel</vt:lpstr>
      <vt:lpstr>Cara Membuat Fungsi (Function) Bahasa C++</vt:lpstr>
      <vt:lpstr>  Pengertian Fungsi (Function) dalam Bahasa C++  </vt:lpstr>
      <vt:lpstr>  Cara Membuat Fungsi dalam Bahasa C++  </vt:lpstr>
      <vt:lpstr>  Contoh Kode Program Fungsi Bahasa C++  </vt:lpstr>
      <vt:lpstr>  Variabel di Dalam Function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10</cp:revision>
  <dcterms:created xsi:type="dcterms:W3CDTF">2021-05-20T08:28:49Z</dcterms:created>
  <dcterms:modified xsi:type="dcterms:W3CDTF">2021-05-29T10:35:39Z</dcterms:modified>
</cp:coreProperties>
</file>