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" y="-1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PERNYATAAN IF BERTINGKAT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F0A5A9-065D-4A88-BD14-E8B2D75E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23732"/>
            <a:ext cx="7729728" cy="481629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bertingkat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 (nested statements)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bersarang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bertempat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lain.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pada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Sintaks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EFC29-426D-409E-ADDB-4A12DC68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35" y="2757725"/>
            <a:ext cx="6161897" cy="20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154E-639F-4E29-BA23-AC6A460D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BA054-18D5-4D78-8F26-62DFAAA2C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45" y="2638425"/>
            <a:ext cx="6857911" cy="3101975"/>
          </a:xfrm>
        </p:spPr>
      </p:pic>
    </p:spTree>
    <p:extLst>
      <p:ext uri="{BB962C8B-B14F-4D97-AF65-F5344CB8AC3E}">
        <p14:creationId xmlns:p14="http://schemas.microsoft.com/office/powerpoint/2010/main" val="144091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8B51-C3DD-46C7-A42E-BDE4846C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5BF0-763D-4330-B1D3-2359FF89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14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&lt;= 18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&lt;= 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anak-anak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remaja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&lt;= 18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tampil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remaja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4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4A0A-C465-4414-9CFD-E4028946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93CA-D20D-4A2E-9040-4B86ABBB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&lt;= 18)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&lt;= 10 )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&lt;&lt; "Anak-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else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&lt;&lt;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Remaja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&lt;&lt;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remaja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982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</TotalTime>
  <Words>124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Raleway</vt:lpstr>
      <vt:lpstr>Parcel</vt:lpstr>
      <vt:lpstr>PERNYATAAN IF BERTINGKAT</vt:lpstr>
      <vt:lpstr>PowerPoint Presentation</vt:lpstr>
      <vt:lpstr>CONTOH</vt:lpstr>
      <vt:lpstr>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Asus</cp:lastModifiedBy>
  <cp:revision>13</cp:revision>
  <dcterms:created xsi:type="dcterms:W3CDTF">2021-05-20T08:28:49Z</dcterms:created>
  <dcterms:modified xsi:type="dcterms:W3CDTF">2022-01-31T12:48:53Z</dcterms:modified>
</cp:coreProperties>
</file>