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Switch Case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AADD-9C2D-4975-AA58-70A5A2C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SWITCH CASE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B1E0-6F9F-47D1-A5B6-1FFDD868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49841-8745-4516-AAE6-C41E46D3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51" y="2748879"/>
            <a:ext cx="9602068" cy="25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5295-495F-41FF-A6C6-D1CC6380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73F26-0FDF-48CC-AB54-08FCB0CD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50" y="1461222"/>
            <a:ext cx="9325940" cy="4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C222-6505-4106-B810-02C4482E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SWITCH CASE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D28E-BFDA-4214-89FE-80A652F1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BB851-BF0F-4129-A95C-E58B8F4C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85" y="2028973"/>
            <a:ext cx="6820030" cy="42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CFCE-1810-4443-8D6D-794FF298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E29AA-7307-4C57-BC2F-BFA56307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71302"/>
            <a:ext cx="7048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845-E35A-41B5-BE81-973AD661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E99C-0376-45DD-ABC1-41EC731F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Buatlah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program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melihat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nilai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rapor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ketentuan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Nilai A = 92 - 100,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Nilai B = 83 - 91,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Nilai C = 75 - 82,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Nilai D = 0 – 74</a:t>
            </a:r>
          </a:p>
          <a:p>
            <a:endParaRPr lang="en-US" dirty="0">
              <a:solidFill>
                <a:srgbClr val="000000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B0604020202020204" pitchFamily="2" charset="0"/>
              </a:rPr>
              <a:t>Clue </a:t>
            </a:r>
            <a:r>
              <a:rPr lang="en-US" dirty="0" err="1">
                <a:solidFill>
                  <a:srgbClr val="000000"/>
                </a:solidFill>
                <a:latin typeface="Roboto" panose="020B0604020202020204" pitchFamily="2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Roboto" panose="020B0604020202020204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B0604020202020204" pitchFamily="2" charset="0"/>
              </a:rPr>
              <a:t>sintkas</a:t>
            </a:r>
            <a:r>
              <a:rPr lang="en-US" dirty="0">
                <a:solidFill>
                  <a:srgbClr val="000000"/>
                </a:solidFill>
                <a:latin typeface="Roboto" panose="020B0604020202020204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B0604020202020204" pitchFamily="2" charset="0"/>
              </a:rPr>
              <a:t>rentang</a:t>
            </a:r>
            <a:r>
              <a:rPr lang="en-US" dirty="0">
                <a:solidFill>
                  <a:srgbClr val="000000"/>
                </a:solidFill>
                <a:latin typeface="Roboto" panose="020B0604020202020204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 panose="020B0604020202020204" pitchFamily="2" charset="0"/>
              </a:rPr>
              <a:t>contohnya</a:t>
            </a:r>
            <a:r>
              <a:rPr lang="en-US">
                <a:solidFill>
                  <a:srgbClr val="000000"/>
                </a:solidFill>
                <a:latin typeface="Roboto" panose="020B0604020202020204" pitchFamily="2" charset="0"/>
              </a:rPr>
              <a:t> :</a:t>
            </a:r>
            <a:endParaRPr lang="en-US" dirty="0">
              <a:solidFill>
                <a:srgbClr val="000000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Roboto" panose="020B0604020202020204" pitchFamily="2" charset="0"/>
              </a:rPr>
              <a:t>Case 92 …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39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</TotalTime>
  <Words>80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Raleway</vt:lpstr>
      <vt:lpstr>Roboto</vt:lpstr>
      <vt:lpstr>Parcel</vt:lpstr>
      <vt:lpstr>Percabangan Kondisi Switch Case Bahasa C++</vt:lpstr>
      <vt:lpstr>  Pengertian SWITCH CASE Bahasa C++  </vt:lpstr>
      <vt:lpstr>PowerPoint Presentation</vt:lpstr>
      <vt:lpstr>  Contoh Kode Program SWITCH CASE Bahasa C++  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Asus</cp:lastModifiedBy>
  <cp:revision>20</cp:revision>
  <dcterms:created xsi:type="dcterms:W3CDTF">2021-05-20T08:28:49Z</dcterms:created>
  <dcterms:modified xsi:type="dcterms:W3CDTF">2022-01-31T13:05:42Z</dcterms:modified>
</cp:coreProperties>
</file>