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FOR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779C-4426-4226-83C1-B2C1A409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1" y="158621"/>
            <a:ext cx="8593495" cy="34803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 err="1">
                <a:effectLst/>
                <a:latin typeface="Georgia" panose="02040502050405020303" pitchFamily="18" charset="0"/>
              </a:rPr>
              <a:t>Perulangan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akan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membantu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kita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mengeksekusi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kode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berulang-ulang</a:t>
            </a:r>
            <a:r>
              <a:rPr lang="en-US" b="0" i="0" dirty="0"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berapapun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kita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mau</a:t>
            </a:r>
            <a:r>
              <a:rPr lang="en-US" b="0" i="0" dirty="0"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Georgia" panose="02040502050405020303" pitchFamily="18" charset="0"/>
              </a:rPr>
              <a:t>Ada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empat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macam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bentuk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perulangan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pada C++.</a:t>
            </a:r>
          </a:p>
          <a:p>
            <a:pPr algn="l"/>
            <a:r>
              <a:rPr lang="en-US" b="0" i="0" dirty="0" err="1">
                <a:effectLst/>
                <a:latin typeface="Georgia" panose="02040502050405020303" pitchFamily="18" charset="0"/>
              </a:rPr>
              <a:t>Secara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umum</a:t>
            </a:r>
            <a:r>
              <a:rPr lang="en-US" b="0" i="0" dirty="0"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dibagi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menjadi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dua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kelompok</a:t>
            </a:r>
            <a:r>
              <a:rPr lang="en-US" b="0" i="0" dirty="0"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en-US" b="0" i="0" dirty="0" err="1">
                <a:effectLst/>
                <a:latin typeface="Georgia" panose="02040502050405020303" pitchFamily="18" charset="0"/>
              </a:rPr>
              <a:t>Yaitu</a:t>
            </a:r>
            <a:r>
              <a:rPr lang="en-US" b="0" i="0" dirty="0">
                <a:effectLst/>
                <a:latin typeface="Georgia" panose="02040502050405020303" pitchFamily="18" charset="0"/>
              </a:rPr>
              <a:t>: </a:t>
            </a:r>
            <a:r>
              <a:rPr lang="en-US" b="0" i="1" dirty="0">
                <a:effectLst/>
                <a:latin typeface="Georgia" panose="02040502050405020303" pitchFamily="18" charset="0"/>
              </a:rPr>
              <a:t>counted loop</a:t>
            </a:r>
            <a:r>
              <a:rPr lang="en-US" b="0" i="0" dirty="0">
                <a:effectLst/>
                <a:latin typeface="Georgia" panose="02040502050405020303" pitchFamily="18" charset="0"/>
              </a:rPr>
              <a:t> dan </a:t>
            </a:r>
            <a:r>
              <a:rPr lang="en-US" b="0" i="1" dirty="0">
                <a:effectLst/>
                <a:latin typeface="Georgia" panose="02040502050405020303" pitchFamily="18" charset="0"/>
              </a:rPr>
              <a:t>uncounted loop</a:t>
            </a:r>
            <a:r>
              <a:rPr lang="en-US" b="0" i="0" dirty="0"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en-US" b="0" i="0" dirty="0" err="1">
                <a:effectLst/>
                <a:latin typeface="Georgia" panose="02040502050405020303" pitchFamily="18" charset="0"/>
              </a:rPr>
              <a:t>Perbedaanya</a:t>
            </a:r>
            <a:r>
              <a:rPr lang="en-US" b="0" i="0" dirty="0">
                <a:effectLst/>
                <a:latin typeface="Georgia" panose="02040502050405020303" pitchFamily="18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eorgia" panose="02040502050405020303" pitchFamily="18" charset="0"/>
              </a:rPr>
              <a:t>Counted Loop</a:t>
            </a:r>
            <a:r>
              <a:rPr lang="en-US" b="0" i="0" dirty="0"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merupakan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perulangan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jelas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dan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sudah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tentu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banyak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kali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perulangannya</a:t>
            </a:r>
            <a:r>
              <a:rPr lang="en-US" b="0" i="0" dirty="0">
                <a:effectLst/>
                <a:latin typeface="Georgia" panose="02040502050405020303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Georgia" panose="02040502050405020303" pitchFamily="18" charset="0"/>
              </a:rPr>
              <a:t>Sedangkan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 </a:t>
            </a:r>
            <a:r>
              <a:rPr lang="en-US" b="1" i="0" dirty="0">
                <a:effectLst/>
                <a:latin typeface="Georgia" panose="02040502050405020303" pitchFamily="18" charset="0"/>
              </a:rPr>
              <a:t>Uncounted Loop</a:t>
            </a:r>
            <a:r>
              <a:rPr lang="en-US" b="0" i="0" dirty="0"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merupakan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perulangan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tidak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jelas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berapa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kali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ia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harus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mengulang</a:t>
            </a:r>
            <a:r>
              <a:rPr lang="en-US" b="0" i="0" dirty="0">
                <a:effectLst/>
                <a:latin typeface="Georgia" panose="02040502050405020303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09C7A-50F2-4D79-A1C3-7E3DDFB7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98539"/>
            <a:ext cx="4032136" cy="36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AE45-BB81-4E77-B053-4BD06393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nn-NO" b="0" i="0" dirty="0">
                <a:solidFill>
                  <a:srgbClr val="2B2C33"/>
                </a:solidFill>
                <a:effectLst/>
                <a:latin typeface="Raleway"/>
              </a:rPr>
              <a:t>Pengertian Struktur Perulangan For Bahasa C++</a:t>
            </a: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C0F3E-5E1E-4753-A5BE-BD7A8EC6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DC403-E9DC-4AE2-A5F7-0E16C270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42" y="2364997"/>
            <a:ext cx="6837915" cy="39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F431-F33E-4AE0-A48F-D4138551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For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1824-261E-4D29-A3E3-7556E931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5C36F-A4DE-4FE1-A9DE-98EDD00E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4" y="2233408"/>
            <a:ext cx="6989487" cy="39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4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C96D-D688-4893-B070-D177BF5D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b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b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Di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perulangan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juga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mengakses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000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sz="2000" b="0" i="1" dirty="0">
                <a:solidFill>
                  <a:srgbClr val="272727"/>
                </a:solidFill>
                <a:effectLst/>
                <a:latin typeface="inherit"/>
              </a:rPr>
              <a:t> counter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:</a:t>
            </a:r>
            <a:b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b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A7B3-FE79-404A-9BBE-72078972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C1CBE-2E8A-451C-B1F8-F4B5FC65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252870"/>
            <a:ext cx="7729727" cy="37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8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F9F4-C230-494C-A1E2-3FD0A945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3D01E-0F38-4537-8C2E-F82458D8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4" y="2967063"/>
            <a:ext cx="10889139" cy="16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4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81D7-3FCE-4B67-B6D6-68EE1EC7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18C3-1693-4450-96DA-B1A70C47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30" y="2638044"/>
            <a:ext cx="3651562" cy="291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0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74E2-DE19-40F6-B572-AC2E2D41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DB915-CE35-4E5D-B64C-E95AF010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140458"/>
            <a:ext cx="60674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6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A6D2-1E7D-416B-B245-26F8E620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2E81-DDEB-4D2A-8042-83F57867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Buatlah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program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menentukan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bilangan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genap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mulai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1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hingga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786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55</TotalTime>
  <Words>129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Georgia</vt:lpstr>
      <vt:lpstr>Gill Sans MT</vt:lpstr>
      <vt:lpstr>inherit</vt:lpstr>
      <vt:lpstr>Open Sans</vt:lpstr>
      <vt:lpstr>Raleway</vt:lpstr>
      <vt:lpstr>Parcel</vt:lpstr>
      <vt:lpstr>Perulangan FOR Bahasa C++</vt:lpstr>
      <vt:lpstr>PowerPoint Presentation</vt:lpstr>
      <vt:lpstr>  Pengertian Struktur Perulangan For Bahasa C++  </vt:lpstr>
      <vt:lpstr>  Contoh Kode Program Perulangan For Bahasa C++  </vt:lpstr>
      <vt:lpstr>  Di dalam perulangan, kita juga bisa mengakses variabel counter seperti contoh berikut:  </vt:lpstr>
      <vt:lpstr>PowerPoint Presentation</vt:lpstr>
      <vt:lpstr>PowerPoint Presentation</vt:lpstr>
      <vt:lpstr>PowerPoint Presentation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Asus</cp:lastModifiedBy>
  <cp:revision>13</cp:revision>
  <dcterms:created xsi:type="dcterms:W3CDTF">2021-05-20T08:28:49Z</dcterms:created>
  <dcterms:modified xsi:type="dcterms:W3CDTF">2022-01-31T13:26:50Z</dcterms:modified>
</cp:coreProperties>
</file>