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F09-5DC9-4EFC-A61C-0A31A775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81" y="964692"/>
            <a:ext cx="7729728" cy="1188720"/>
          </a:xfrm>
        </p:spPr>
        <p:txBody>
          <a:bodyPr>
            <a:normAutofit fontScale="90000"/>
          </a:bodyPr>
          <a:lstStyle/>
          <a:p>
            <a:pPr fontAlgn="base"/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Pengertian Struktur Perulangan While Bahasa C++</a:t>
            </a: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A3F6-BE3C-4890-AA91-69D17016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AB188-B8D9-4352-828B-37598A12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4" y="2222122"/>
            <a:ext cx="7037121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4572-1949-4A2B-8D5B-43BF081C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775D-0CE6-4690-8C6E-0E97D58F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F3750-C487-40BD-8E98-8291257E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6" y="2812769"/>
            <a:ext cx="6029356" cy="2752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773F1-FF31-4BED-BB08-157ABE01E7A2}"/>
              </a:ext>
            </a:extLst>
          </p:cNvPr>
          <p:cNvSpPr/>
          <p:nvPr/>
        </p:nvSpPr>
        <p:spPr>
          <a:xfrm>
            <a:off x="6622473" y="2638044"/>
            <a:ext cx="5472545" cy="4095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 baris 7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terdapat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perintah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menginput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angka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variabel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Nantinya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variabel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sz="1400" b="0" i="1" dirty="0">
                <a:solidFill>
                  <a:srgbClr val="272727"/>
                </a:solidFill>
                <a:effectLst/>
                <a:latin typeface="inherit"/>
              </a:rPr>
              <a:t> counter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yang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dipakai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menentukan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jumlah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Proses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mulai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di baris 8.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Perintah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while (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 &lt;= 5)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artinya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selama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variabel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kurang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sama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5,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jalankan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blok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terdapat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perintah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cout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 &lt;&lt; “Hello World” &lt;&lt; 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endl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di baris 9.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dipakai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menampilkan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teks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Hello World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“.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Kemudian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di baris 10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terdapat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perintah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1" dirty="0">
                <a:solidFill>
                  <a:srgbClr val="272727"/>
                </a:solidFill>
                <a:effectLst/>
                <a:latin typeface="inherit"/>
              </a:rPr>
              <a:t>increment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yakni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++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Perintah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menaikkan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variabel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sebanyak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angka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setiap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iterasi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while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ulang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sebanyak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5 kali,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mulai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= 1,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= 2,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= 3,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= 4,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= 5. Ketika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sz="1400" b="0" i="1" dirty="0">
                <a:solidFill>
                  <a:srgbClr val="272727"/>
                </a:solidFill>
                <a:effectLst/>
                <a:latin typeface="inherit"/>
              </a:rPr>
              <a:t> counter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mencapai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6,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kondisi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while (</a:t>
            </a:r>
            <a:r>
              <a:rPr lang="en-US" sz="1400" b="1" i="0" dirty="0" err="1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 &lt;= 5)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terpenuhi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sz="1400" b="1" i="0" dirty="0">
                <a:solidFill>
                  <a:srgbClr val="272727"/>
                </a:solidFill>
                <a:effectLst/>
                <a:latin typeface="inherit"/>
              </a:rPr>
              <a:t>false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),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berhenti</a:t>
            </a:r>
            <a:r>
              <a:rPr lang="en-US" sz="1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4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FB02-D7CD-48B2-A3F2-DB955148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2A7C9-EB60-4CD0-869B-A0EA5B42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86" y="2033587"/>
            <a:ext cx="8311028" cy="37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5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849F-86D8-4A8B-812F-95287931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B8285-67A0-4BF2-B591-124BAB0D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487766"/>
            <a:ext cx="7874889" cy="34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FB0C-279F-47CB-B707-E5B8B4E4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DB6C-A81D-4802-AD6C-CEF489AA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977AD-4085-456A-8D42-FB00420B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638044"/>
            <a:ext cx="10558997" cy="26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8351-5C34-49BF-B380-DC0E45B6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29B5-E24D-481C-84E6-000DC6DC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61" y="2296406"/>
            <a:ext cx="3383752" cy="3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758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200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inherit</vt:lpstr>
      <vt:lpstr>Open Sans</vt:lpstr>
      <vt:lpstr>Raleway</vt:lpstr>
      <vt:lpstr>Parcel</vt:lpstr>
      <vt:lpstr>Perulangan WHILE Bahasa C++</vt:lpstr>
      <vt:lpstr>  Pengertian Struktur Perulangan While Bahasa C++  </vt:lpstr>
      <vt:lpstr>  Contoh Kode Program Perulangan While Bahasa C++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10</cp:revision>
  <dcterms:created xsi:type="dcterms:W3CDTF">2021-05-20T08:28:49Z</dcterms:created>
  <dcterms:modified xsi:type="dcterms:W3CDTF">2021-05-21T11:01:38Z</dcterms:modified>
</cp:coreProperties>
</file>