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15D0-1BB8-4E8A-8137-B407DB3B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CA44-1F75-45EB-8249-610DFE72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2884-F433-4E56-A76E-C9CE0BA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355472"/>
            <a:ext cx="6353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2676-EA19-42D1-A1B3-9E0828E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E3B1-4B94-43D8-BB79-329397B2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057E6-F469-4A67-87D9-D1DE879B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153412"/>
            <a:ext cx="4629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E4BC-D102-498E-8286-8315F32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A50B-2747-455E-BDF3-8BD0D4E4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0549-EEB0-4805-B36A-D675AE87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415802"/>
            <a:ext cx="521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474" y="438538"/>
            <a:ext cx="8252927" cy="829347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dirty="0"/>
              <a:t>Operator </a:t>
            </a:r>
            <a:r>
              <a:rPr lang="en-US" dirty="0" err="1"/>
              <a:t>relasional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131" y="1469385"/>
            <a:ext cx="6801612" cy="123989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 A = 10, dan B = 20.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CFF6A51-E3D4-42A7-804C-C84F71EA0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48467"/>
              </p:ext>
            </p:extLst>
          </p:nvPr>
        </p:nvGraphicFramePr>
        <p:xfrm>
          <a:off x="0" y="1989380"/>
          <a:ext cx="12191999" cy="6140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1">
                  <a:extLst>
                    <a:ext uri="{9D8B030D-6E8A-4147-A177-3AD203B41FA5}">
                      <a16:colId xmlns:a16="http://schemas.microsoft.com/office/drawing/2014/main" val="253538347"/>
                    </a:ext>
                  </a:extLst>
                </a:gridCol>
                <a:gridCol w="4022249">
                  <a:extLst>
                    <a:ext uri="{9D8B030D-6E8A-4147-A177-3AD203B41FA5}">
                      <a16:colId xmlns:a16="http://schemas.microsoft.com/office/drawing/2014/main" val="988164974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908499354"/>
                    </a:ext>
                  </a:extLst>
                </a:gridCol>
              </a:tblGrid>
              <a:tr h="261451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PENJELASAN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2817"/>
                  </a:ext>
                </a:extLst>
              </a:tr>
              <a:tr h="653627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. Jika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==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0056"/>
                  </a:ext>
                </a:extLst>
              </a:tr>
              <a:tr h="849715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. Jika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!=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9313"/>
                  </a:ext>
                </a:extLst>
              </a:tr>
              <a:tr h="653627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&gt;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10548"/>
                  </a:ext>
                </a:extLst>
              </a:tr>
              <a:tr h="84971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&lt;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89883"/>
                  </a:ext>
                </a:extLst>
              </a:tr>
              <a:tr h="1045804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&gt;=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2372"/>
                  </a:ext>
                </a:extLst>
              </a:tr>
              <a:tr h="849715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Periksa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input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&lt;= B )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benar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513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</TotalTime>
  <Words>216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Jenis-jenis Operator Logika Bahasa C++</vt:lpstr>
      <vt:lpstr>  Pengertian Operator Logika dalam Bahasa C++  </vt:lpstr>
      <vt:lpstr>  Contoh Kode Program Operator Logika Bahasa C++  </vt:lpstr>
      <vt:lpstr>PowerPoint Presentation</vt:lpstr>
      <vt:lpstr>Operator relasional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14</cp:revision>
  <dcterms:created xsi:type="dcterms:W3CDTF">2021-05-20T08:28:49Z</dcterms:created>
  <dcterms:modified xsi:type="dcterms:W3CDTF">2022-01-31T12:21:15Z</dcterms:modified>
</cp:coreProperties>
</file>