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B2C33"/>
                </a:solidFill>
                <a:latin typeface="Raleway"/>
              </a:rPr>
              <a:t>FUNGSI</a:t>
            </a:r>
            <a:r>
              <a:rPr lang="en-US" dirty="0">
                <a:solidFill>
                  <a:srgbClr val="2B2C33"/>
                </a:solidFill>
                <a:latin typeface="Raleway"/>
              </a:rPr>
              <a:t> </a:t>
            </a:r>
            <a:r>
              <a:rPr lang="en-US" dirty="0" err="1">
                <a:solidFill>
                  <a:srgbClr val="2B2C33"/>
                </a:solidFill>
                <a:latin typeface="Raleway"/>
              </a:rPr>
              <a:t>REKURSIF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45D-DE08-476D-AC8F-E26B720F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BIASA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E6BB-EC20-4A1A-AA2A-CB949647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6158C-1013-49BB-A4D0-94D6F90C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94" y="2404841"/>
            <a:ext cx="3844581" cy="34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A0A8-977F-4AC4-9433-FA5740B9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FFC2-BB62-44B9-B0C9-B8DBF74F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85008-DB96-4093-ADF4-B77A3959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341185"/>
            <a:ext cx="6134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038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Raleway</vt:lpstr>
      <vt:lpstr>Parcel</vt:lpstr>
      <vt:lpstr>FUNGSI REKURSIF</vt:lpstr>
      <vt:lpstr>PANGKAT BIASA</vt:lpstr>
      <vt:lpstr>PANGKAT REKURSIF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9</cp:revision>
  <dcterms:created xsi:type="dcterms:W3CDTF">2021-05-20T08:28:49Z</dcterms:created>
  <dcterms:modified xsi:type="dcterms:W3CDTF">2021-05-29T11:08:03Z</dcterms:modified>
</cp:coreProperties>
</file>