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82F0-7941-4A0B-BE2B-52A781F2D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Fungsi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di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5545A-FD44-462F-9532-7BF70CE71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5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041C-B38F-48DC-955B-9EE3DB35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1977B-23C0-48B0-A71D-ABFA50285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yang Bersama-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. 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fungsi-fungsi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kemauan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201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325A-9B0F-4D5F-8B44-D2F922DD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8457-C209-4E6D-86F1-67E1CD673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400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Bahasa C++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 err="1"/>
              <a:t>return_type</a:t>
            </a:r>
            <a:r>
              <a:rPr lang="en-US" dirty="0"/>
              <a:t> </a:t>
            </a:r>
            <a:r>
              <a:rPr lang="en-US" dirty="0" err="1"/>
              <a:t>nama_fungsi</a:t>
            </a:r>
            <a:r>
              <a:rPr lang="en-US" dirty="0"/>
              <a:t> ( </a:t>
            </a:r>
            <a:r>
              <a:rPr lang="en-US" dirty="0" err="1"/>
              <a:t>daftar_parameter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badan </a:t>
            </a:r>
            <a:r>
              <a:rPr lang="en-US" dirty="0" err="1"/>
              <a:t>fungsi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>
              <a:buFontTx/>
              <a:buChar char="-"/>
            </a:pPr>
            <a:r>
              <a:rPr lang="en-US" dirty="0" err="1"/>
              <a:t>Return_type</a:t>
            </a:r>
            <a:r>
              <a:rPr lang="en-US" dirty="0"/>
              <a:t> :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Nama_fungsi</a:t>
            </a:r>
            <a:r>
              <a:rPr lang="en-US" dirty="0"/>
              <a:t> :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dibuat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Daftar_parameter</a:t>
            </a:r>
            <a:r>
              <a:rPr lang="en-US" dirty="0"/>
              <a:t> : </a:t>
            </a:r>
            <a:r>
              <a:rPr lang="en-US" dirty="0" err="1"/>
              <a:t>sebuah</a:t>
            </a:r>
            <a:r>
              <a:rPr lang="en-US" dirty="0"/>
              <a:t> parameter </a:t>
            </a:r>
            <a:r>
              <a:rPr lang="en-US" dirty="0" err="1"/>
              <a:t>serupa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, Ketika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meneruskan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parameter. Daftar parameter </a:t>
            </a:r>
            <a:r>
              <a:rPr lang="en-US" dirty="0" err="1"/>
              <a:t>mengacu</a:t>
            </a:r>
            <a:r>
              <a:rPr lang="en-US" dirty="0"/>
              <a:t> pada </a:t>
            </a:r>
            <a:r>
              <a:rPr lang="en-US" dirty="0" err="1"/>
              <a:t>jenis</a:t>
            </a:r>
            <a:r>
              <a:rPr lang="en-US" dirty="0"/>
              <a:t>, </a:t>
            </a:r>
            <a:r>
              <a:rPr lang="en-US" dirty="0" err="1"/>
              <a:t>urutan</a:t>
            </a:r>
            <a:r>
              <a:rPr lang="en-US" dirty="0"/>
              <a:t> dan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parameter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. Parameter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parameter</a:t>
            </a:r>
          </a:p>
          <a:p>
            <a:pPr>
              <a:buFontTx/>
              <a:buChar char="-"/>
            </a:pPr>
            <a:r>
              <a:rPr lang="en-US" dirty="0"/>
              <a:t> badan </a:t>
            </a:r>
            <a:r>
              <a:rPr lang="en-US" dirty="0" err="1"/>
              <a:t>fungsi</a:t>
            </a:r>
            <a:r>
              <a:rPr lang="en-US" dirty="0"/>
              <a:t> :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yang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oleh </a:t>
            </a:r>
            <a:r>
              <a:rPr lang="en-US" dirty="0" err="1"/>
              <a:t>fungsi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14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1278-6661-4A1E-B123-2F0A014D3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3AC41-3311-47E3-8B0F-B890208B5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805D3D-A1CB-4F4C-AE54-59951F117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886" y="2638044"/>
            <a:ext cx="5174991" cy="300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0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3D8F-0BA8-4E97-99D0-8CF2D5BDD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59BE1-F1FC-4254-9B16-BCC6B427B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Ketika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Ketika </a:t>
            </a:r>
            <a:r>
              <a:rPr lang="en-US" dirty="0" err="1"/>
              <a:t>suatu</a:t>
            </a:r>
            <a:r>
              <a:rPr lang="en-US" dirty="0"/>
              <a:t> program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kendali</a:t>
            </a:r>
            <a:r>
              <a:rPr lang="en-US" dirty="0"/>
              <a:t> program </a:t>
            </a:r>
            <a:r>
              <a:rPr lang="en-US" dirty="0" err="1"/>
              <a:t>beralih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dipanggil</a:t>
            </a:r>
            <a:r>
              <a:rPr lang="en-US" dirty="0"/>
              <a:t>.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dan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return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diraih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Ketika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kurawal</a:t>
            </a:r>
            <a:r>
              <a:rPr lang="en-US" dirty="0"/>
              <a:t> </a:t>
            </a:r>
            <a:r>
              <a:rPr lang="en-US" dirty="0" err="1"/>
              <a:t>tutup</a:t>
            </a:r>
            <a:r>
              <a:rPr lang="en-US" dirty="0"/>
              <a:t> </a:t>
            </a:r>
            <a:r>
              <a:rPr lang="en-US" dirty="0" err="1"/>
              <a:t>tercapai</a:t>
            </a:r>
            <a:r>
              <a:rPr lang="en-US" dirty="0"/>
              <a:t>, </a:t>
            </a:r>
            <a:r>
              <a:rPr lang="en-US" dirty="0" err="1"/>
              <a:t>kendali</a:t>
            </a:r>
            <a:r>
              <a:rPr lang="en-US" dirty="0"/>
              <a:t> program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program </a:t>
            </a:r>
            <a:r>
              <a:rPr lang="en-US" dirty="0" err="1"/>
              <a:t>utama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724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8D8C-0578-48DA-B71B-3D6688D51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161" y="3197881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/>
              <a:t>Berapakah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program </a:t>
            </a:r>
            <a:r>
              <a:rPr lang="en-US" dirty="0" err="1"/>
              <a:t>tersebut</a:t>
            </a:r>
            <a:r>
              <a:rPr lang="en-US" dirty="0"/>
              <a:t> ?</a:t>
            </a:r>
          </a:p>
        </p:txBody>
      </p:sp>
      <p:pic>
        <p:nvPicPr>
          <p:cNvPr id="7" name="Picture 6" descr="fungsi1.cpp">
            <a:extLst>
              <a:ext uri="{FF2B5EF4-FFF2-40B4-BE49-F238E27FC236}">
                <a16:creationId xmlns:a16="http://schemas.microsoft.com/office/drawing/2014/main" id="{1E76C628-57C7-40EB-AB9D-A71134CE09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4"/>
          <a:stretch/>
        </p:blipFill>
        <p:spPr>
          <a:xfrm>
            <a:off x="3061394" y="247904"/>
            <a:ext cx="5370404" cy="408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07839-1E7B-4D38-824A-A7AC5A6BA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C2818-29DF-4AE7-969E-459B8D5F5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argument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yang </a:t>
            </a:r>
            <a:r>
              <a:rPr lang="en-US" dirty="0" err="1"/>
              <a:t>berubah</a:t>
            </a:r>
            <a:r>
              <a:rPr lang="en-US" dirty="0"/>
              <a:t> ( argument </a:t>
            </a:r>
            <a:r>
              <a:rPr lang="en-US" dirty="0" err="1"/>
              <a:t>variabel</a:t>
            </a:r>
            <a:r>
              <a:rPr lang="en-US" dirty="0"/>
              <a:t>)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argument. </a:t>
            </a:r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8868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114</TotalTime>
  <Words>253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Raleway</vt:lpstr>
      <vt:lpstr>Parcel</vt:lpstr>
      <vt:lpstr>Fungsi di c++ </vt:lpstr>
      <vt:lpstr>Apa itu fungsi</vt:lpstr>
      <vt:lpstr>Mendefinisikan sebuah fungsi</vt:lpstr>
      <vt:lpstr>Contoh fungsi</vt:lpstr>
      <vt:lpstr>Memanggil sebuah fungsi</vt:lpstr>
      <vt:lpstr>PowerPoint Presentation</vt:lpstr>
      <vt:lpstr>Argumen variabel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Dasar Bahasa Pemrograman C++</dc:title>
  <dc:creator>adithairun</dc:creator>
  <cp:lastModifiedBy>Asus</cp:lastModifiedBy>
  <cp:revision>16</cp:revision>
  <dcterms:created xsi:type="dcterms:W3CDTF">2021-05-20T08:28:49Z</dcterms:created>
  <dcterms:modified xsi:type="dcterms:W3CDTF">2022-02-14T12:25:25Z</dcterms:modified>
</cp:coreProperties>
</file>