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Switch Case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AADD-9C2D-4975-AA58-70A5A2CA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SWITCH CASE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B1E0-6F9F-47D1-A5B6-1FFDD868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49841-8745-4516-AAE6-C41E46D3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51" y="2748879"/>
            <a:ext cx="9602068" cy="25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5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5295-495F-41FF-A6C6-D1CC6380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73F26-0FDF-48CC-AB54-08FCB0CD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09" y="2320203"/>
            <a:ext cx="6705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C222-6505-4106-B810-02C4482E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SWITCH CASE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D28E-BFDA-4214-89FE-80A652F1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BB851-BF0F-4129-A95C-E58B8F4C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2217174"/>
            <a:ext cx="5422900" cy="39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5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CFCE-1810-4443-8D6D-794FF298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E29AA-7307-4C57-BC2F-BFA56307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71302"/>
            <a:ext cx="7048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8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</TotalTime>
  <Words>29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Raleway</vt:lpstr>
      <vt:lpstr>Parcel</vt:lpstr>
      <vt:lpstr>Percabangan Kondisi Switch Case Bahasa C++</vt:lpstr>
      <vt:lpstr>  Pengertian SWITCH CASE Bahasa C++  </vt:lpstr>
      <vt:lpstr>PowerPoint Presentation</vt:lpstr>
      <vt:lpstr>  Contoh Kode Program SWITCH CASE Bahasa C++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9</cp:revision>
  <dcterms:created xsi:type="dcterms:W3CDTF">2021-05-20T08:28:49Z</dcterms:created>
  <dcterms:modified xsi:type="dcterms:W3CDTF">2021-05-21T10:46:22Z</dcterms:modified>
</cp:coreProperties>
</file>