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Real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DA7C-9435-4C5C-9E3B-91F5B05D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Real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18BA-09A9-4477-A5C0-DF1521AA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Dalam bahasa pemrograman Pascal, tipe data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digunakan untuk angka desimal (pecahan), seperti 0.11, 3.14, atau 999.99. Tipe data ini dikenal juga dengan tipe data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float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atau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floating point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Karena menggunakan format amerika, penulisan nilai real di dalam Pascal menggunakan karakter titik sebagai penanda angka ‘desimal’, bukan karakter koma sebagaimana yang kita gunakan sehari-hari.</a:t>
            </a:r>
          </a:p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Pascal mendukung beberapa tipe data yang termasuk kategori float, yakni: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Single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Double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Extended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Comp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Currency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87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6CD1-E93E-4E67-BBE2-8876943B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16ADC-47B5-42CD-A4BE-EBE6F7C4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888" y="415925"/>
            <a:ext cx="10078966" cy="6335034"/>
          </a:xfrm>
        </p:spPr>
      </p:pic>
    </p:spTree>
    <p:extLst>
      <p:ext uri="{BB962C8B-B14F-4D97-AF65-F5344CB8AC3E}">
        <p14:creationId xmlns:p14="http://schemas.microsoft.com/office/powerpoint/2010/main" val="268230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5115-E81E-4DB7-BD2B-B1E05BC8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8B16C-7A11-4B53-8BDD-9D61E1EB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66" y="530224"/>
            <a:ext cx="10540934" cy="6380207"/>
          </a:xfrm>
        </p:spPr>
      </p:pic>
    </p:spTree>
    <p:extLst>
      <p:ext uri="{BB962C8B-B14F-4D97-AF65-F5344CB8AC3E}">
        <p14:creationId xmlns:p14="http://schemas.microsoft.com/office/powerpoint/2010/main" val="158127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6312-ADD8-4477-B093-93AAA2B4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3BA-6023-4A02-BE4C-153B5AA2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07FAD-9694-4DD4-A60C-D3342BBA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7637"/>
            <a:ext cx="10089654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22D7-A129-42BD-B44E-672442B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Tipe Data Real di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EB796-083E-45A9-940D-AB4F56E39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30" y="2044254"/>
            <a:ext cx="9326340" cy="4489999"/>
          </a:xfrm>
        </p:spPr>
      </p:pic>
    </p:spTree>
    <p:extLst>
      <p:ext uri="{BB962C8B-B14F-4D97-AF65-F5344CB8AC3E}">
        <p14:creationId xmlns:p14="http://schemas.microsoft.com/office/powerpoint/2010/main" val="263014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FAE1-AA29-4E78-9AD5-C03A88E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B4971-1FC6-42A2-B810-A8218DE7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26" y="355601"/>
            <a:ext cx="10040828" cy="6502400"/>
          </a:xfrm>
        </p:spPr>
      </p:pic>
    </p:spTree>
    <p:extLst>
      <p:ext uri="{BB962C8B-B14F-4D97-AF65-F5344CB8AC3E}">
        <p14:creationId xmlns:p14="http://schemas.microsoft.com/office/powerpoint/2010/main" val="1312006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113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inherit</vt:lpstr>
      <vt:lpstr>Open Sans</vt:lpstr>
      <vt:lpstr>Raleway</vt:lpstr>
      <vt:lpstr>Gallery</vt:lpstr>
      <vt:lpstr>PART 13</vt:lpstr>
      <vt:lpstr>Pengertian Tipe Data Real Pascal </vt:lpstr>
      <vt:lpstr>PowerPoint Presentation</vt:lpstr>
      <vt:lpstr>PowerPoint Presentation</vt:lpstr>
      <vt:lpstr>PowerPoint Presentation</vt:lpstr>
      <vt:lpstr>Jenis-jenis Tipe Data Real di dalam Pascal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LABKOM SMANSA</cp:lastModifiedBy>
  <cp:revision>4</cp:revision>
  <dcterms:created xsi:type="dcterms:W3CDTF">2021-03-26T06:53:19Z</dcterms:created>
  <dcterms:modified xsi:type="dcterms:W3CDTF">2021-04-05T10:27:22Z</dcterms:modified>
</cp:coreProperties>
</file>