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Sejarah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AE2-65F3-457D-AFD5-A5792B8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Awal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Lahirnya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4AEC-6267-4ED1-8042-B093892F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1968–1969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1970. 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lengkapnya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Emil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dosen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peneliti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berkebangsaan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Swiss.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1960-an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 W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dipilih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menghormati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1642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mekanis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dunia.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modern.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94A7-CA9E-4027-9D64-3703ED85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29" y="1968107"/>
            <a:ext cx="9603275" cy="3450613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Niklaus Wirth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awalnya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merancang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mengajarkan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mahasiswa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Universitas ETH Zürich di Swiss.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structured programming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setelahnya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Seiiring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perkembangan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komersil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pada 1970,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Eropa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Amerika.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compiler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pascal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perintah-perintah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terbatas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Karena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mahal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perusahaan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F023-A70B-4A32-AFD1-F710538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2A58-3BFB-4F79-B391-6877AFC8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data-oriented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integer, real, char,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Bahasa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bersaing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Algol, Basic, Fortran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A04-C4A7-49CC-AE7D-9856AFDE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942C-CF72-4A68-872C-C08D9842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4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304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3</vt:lpstr>
      <vt:lpstr>Awal Lahirnya Bahasa Pemrograman Pascal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adithairun</dc:creator>
  <cp:lastModifiedBy>adithairun</cp:lastModifiedBy>
  <cp:revision>5</cp:revision>
  <dcterms:created xsi:type="dcterms:W3CDTF">2021-03-26T06:53:19Z</dcterms:created>
  <dcterms:modified xsi:type="dcterms:W3CDTF">2021-04-11T09:22:30Z</dcterms:modified>
</cp:coreProperties>
</file>