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Penggunaan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serta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089-0FC8-46EE-A322-449620D9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Fungsi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&amp;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Perbedaan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060B-F4C3-4C8D-A5E3-EDB7F89E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sama-sama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sesuatu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jendela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istilah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pemrograman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ouput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terletak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apakah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selanjutnya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menyambung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dibaris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Sedangkan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‘output’,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menyambung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(cursor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D210-83EC-42B7-8669-2DE870B4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4530A-A70C-4BE3-8B8F-6B436D131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195" y="3014526"/>
            <a:ext cx="2371725" cy="16573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4A2E1-34E5-4838-B985-7F4048BB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1" y="2186574"/>
            <a:ext cx="2898650" cy="2762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6069F-3DE8-41AE-B106-FD43D6BDFF5C}"/>
              </a:ext>
            </a:extLst>
          </p:cNvPr>
          <p:cNvSpPr/>
          <p:nvPr/>
        </p:nvSpPr>
        <p:spPr>
          <a:xfrm>
            <a:off x="1451579" y="2015732"/>
            <a:ext cx="4140838" cy="3279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Data-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ouput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Open Sans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dll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Agar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lebih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mudah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dipahami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perbedaan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4DA-FC1B-488A-A2A6-01334A6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BA5B5-562B-45C7-AAD4-F4B37D965DB7}"/>
              </a:ext>
            </a:extLst>
          </p:cNvPr>
          <p:cNvSpPr/>
          <p:nvPr/>
        </p:nvSpPr>
        <p:spPr>
          <a:xfrm>
            <a:off x="5565913" y="1481019"/>
            <a:ext cx="3425221" cy="3895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dilihat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pada baris 6 dan 7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baris.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tetap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di baris yang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sama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Hasil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memperlihatkan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kata “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duniai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”,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dunia’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diinginkan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memindahkan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teks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selanjutnya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ke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 baris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baru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AEF8EDE-A6D3-430A-9BDD-FA547E548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5732"/>
            <a:ext cx="3837753" cy="2681803"/>
          </a:xfrm>
        </p:spPr>
      </p:pic>
    </p:spTree>
    <p:extLst>
      <p:ext uri="{BB962C8B-B14F-4D97-AF65-F5344CB8AC3E}">
        <p14:creationId xmlns:p14="http://schemas.microsoft.com/office/powerpoint/2010/main" val="160468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E198-1E9A-4BF3-B98E-C927A57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0C532E-A461-47EF-9F36-30E5026F5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096266"/>
            <a:ext cx="3372950" cy="495721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6ABC84-349E-44B9-9532-B6743DD5BC09}"/>
              </a:ext>
            </a:extLst>
          </p:cNvPr>
          <p:cNvSpPr/>
          <p:nvPr/>
        </p:nvSpPr>
        <p:spPr>
          <a:xfrm>
            <a:off x="1451579" y="1096266"/>
            <a:ext cx="4551656" cy="4957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write dan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writeln</a:t>
            </a:r>
            <a:endParaRPr lang="en-US" b="0" i="0" dirty="0">
              <a:solidFill>
                <a:srgbClr val="2B2C33"/>
              </a:solidFill>
              <a:effectLst/>
              <a:latin typeface="Raleway"/>
            </a:endParaRP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Data-output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ingin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,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harus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kurung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“ ( “ dan “ ) ”.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char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kumpulan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karakter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string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menambahkan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kutip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‘ 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diantara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Apabila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atau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konstanta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tidak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perlu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kutip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kode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programnya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476-8FEF-4895-AF18-4EC8367D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Menggabungkan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Penulisan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Teks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dengan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Variabel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/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Konstanta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4434-1428-45E8-B2B7-B089B135B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837AF-81C4-4720-A015-027748A90E57}"/>
              </a:ext>
            </a:extLst>
          </p:cNvPr>
          <p:cNvSpPr/>
          <p:nvPr/>
        </p:nvSpPr>
        <p:spPr>
          <a:xfrm>
            <a:off x="132522" y="1853754"/>
            <a:ext cx="3021495" cy="3612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teks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menggabungkan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write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/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writeln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tanda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memisahkan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Kode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ulang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5F97A-7C9A-44BB-AD54-6F262B5E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25" y="2015732"/>
            <a:ext cx="2941983" cy="3241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D6DCB-99DD-40CE-B1F9-A9E0373A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096365"/>
            <a:ext cx="6372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4E53-58D4-4E90-9C0A-1F214DC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MeMformat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Tampilan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Output Integer/Real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A52C-B231-4BDF-837E-8F50A789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Khusus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integer/real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instruksi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tambahan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bagaimana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Jika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berupa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banyak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dipersiapkan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Apabila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pecahan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mengatur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berapa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dibelakang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.\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Berikut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Angka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(integer) =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angka:jumlah_digit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Angka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desimal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(real) =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angka:jumlah_digit:jumlah_digit_dibelakang_koma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950C-8368-46EC-9A97-394D3BB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5818-6F15-4382-9F9E-A099703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69BF-A5FE-4027-988D-EF6B705C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5" y="901147"/>
            <a:ext cx="3000375" cy="441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785F9-BB2B-45AB-9C6B-05121A2DEACC}"/>
              </a:ext>
            </a:extLst>
          </p:cNvPr>
          <p:cNvSpPr/>
          <p:nvPr/>
        </p:nvSpPr>
        <p:spPr>
          <a:xfrm>
            <a:off x="4765428" y="914398"/>
            <a:ext cx="5846897" cy="419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dan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Kedua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kemudian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awal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baris 11,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angka_int:8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sedikit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menjorok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menyediakan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8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tempat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5 digit,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menambah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3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spasi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didepan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angka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tersebut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baris 10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angka_int:4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bermaksud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agar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digit 4.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karena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angka_int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terdiri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5 digit,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diabaikan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9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950C-8368-46EC-9A97-394D3BB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5818-6F15-4382-9F9E-A099703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69BF-A5FE-4027-988D-EF6B705C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25" y="901147"/>
            <a:ext cx="3000375" cy="441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8785F9-BB2B-45AB-9C6B-05121A2DEACC}"/>
              </a:ext>
            </a:extLst>
          </p:cNvPr>
          <p:cNvSpPr/>
          <p:nvPr/>
        </p:nvSpPr>
        <p:spPr>
          <a:xfrm>
            <a:off x="4765428" y="914398"/>
            <a:ext cx="5846897" cy="4199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inherit"/>
              </a:rPr>
              <a:t>angka_real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inisialisai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1234.123456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namun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ditampilkan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menjadi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1.23412345600000E+003.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‘normal’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matematika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dinamakan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notasi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ilmiah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(scientific notation)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Saya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tentang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real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terpisah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memperindah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notasi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ilmiah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bisa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format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perintah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:</a:t>
            </a:r>
          </a:p>
          <a:p>
            <a:pPr algn="l" fontAlgn="base"/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angka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: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jumlah_digit</a:t>
            </a:r>
            <a:r>
              <a:rPr lang="en-US" b="0" i="1" dirty="0">
                <a:solidFill>
                  <a:srgbClr val="272727"/>
                </a:solidFill>
                <a:effectLst/>
                <a:latin typeface="inherit"/>
              </a:rPr>
              <a:t> : </a:t>
            </a:r>
            <a:r>
              <a:rPr lang="en-US" b="0" i="1" dirty="0" err="1">
                <a:solidFill>
                  <a:srgbClr val="272727"/>
                </a:solidFill>
                <a:effectLst/>
                <a:latin typeface="inherit"/>
              </a:rPr>
              <a:t>jumlah_digit_dibelakang_koma</a:t>
            </a:r>
            <a:endParaRPr lang="en-US" b="0" i="0" dirty="0">
              <a:solidFill>
                <a:srgbClr val="272727"/>
              </a:solidFill>
              <a:effectLst/>
              <a:latin typeface="Open Sans"/>
            </a:endParaRPr>
          </a:p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tampilan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bulat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dan 2 digit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dibelakang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koma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angka_real:4:2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seperti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baris 15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contoh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program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diatas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7136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674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10</vt:lpstr>
      <vt:lpstr>Fungsi &amp; Perbedaan write dan writeln </vt:lpstr>
      <vt:lpstr>PowerPoint Presentation</vt:lpstr>
      <vt:lpstr>PowerPoint Presentation</vt:lpstr>
      <vt:lpstr>PowerPoint Presentation</vt:lpstr>
      <vt:lpstr>Menggabungkan Penulisan Teks dengan Variabel/Konstanta </vt:lpstr>
      <vt:lpstr>MeMformat Tampilan Output Integer/Real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10</dc:title>
  <dc:creator>adithairun</dc:creator>
  <cp:lastModifiedBy>adithairun</cp:lastModifiedBy>
  <cp:revision>8</cp:revision>
  <dcterms:created xsi:type="dcterms:W3CDTF">2021-03-26T06:53:19Z</dcterms:created>
  <dcterms:modified xsi:type="dcterms:W3CDTF">2021-04-11T09:26:27Z</dcterms:modified>
</cp:coreProperties>
</file>