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Operator Logika dalam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CEF-81EC-46F4-BA48-DA4902C6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Operator Logika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A632A-4D23-471A-B098-A520549B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274094"/>
            <a:ext cx="7229475" cy="2933700"/>
          </a:xfrm>
        </p:spPr>
      </p:pic>
    </p:spTree>
    <p:extLst>
      <p:ext uri="{BB962C8B-B14F-4D97-AF65-F5344CB8AC3E}">
        <p14:creationId xmlns:p14="http://schemas.microsoft.com/office/powerpoint/2010/main" val="17319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6974-B581-4388-A753-5E6378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FDCB-7695-43FC-9568-BA3EA56B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2DC6F-748B-4136-9983-5FD7F07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853754"/>
            <a:ext cx="7248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D968-2ACC-413A-959D-C1F5A59C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075F-881C-4386-A176-680E9164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66B-856F-47EE-B9C0-AB3B6F25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7" y="804518"/>
            <a:ext cx="6475413" cy="527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A94C4-D8C9-4A12-B2C0-D9A43CE6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776306"/>
            <a:ext cx="6475413" cy="527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4DACD-D1A1-4CCF-BD42-B75F49D0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29" y="3741038"/>
            <a:ext cx="6105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E5A2-F62F-4A6C-A65D-B34E9E2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01C9-B310-4C57-A300-E45A0B91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FF628-62EE-4456-9A02-6C0385D0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776686"/>
            <a:ext cx="66960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15C58-029E-49E2-8CBA-8C9F244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5" y="1714500"/>
            <a:ext cx="71818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BC8-B54B-4E00-A2E1-9B6AA30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DF45-1AA6-4DD8-BCCD-F857B70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B8C-ADC8-4612-95F1-C740D5AC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5275"/>
            <a:ext cx="73247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DFB6-6FCF-4327-911A-26D725F7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CC6-3E64-4F1B-A369-B256C54B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204D-FC58-40A7-883E-82E788FB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595562"/>
            <a:ext cx="7086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14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34</vt:lpstr>
      <vt:lpstr>Pengertian Operator Logika dalam Pascal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LABKOM SMANSA</cp:lastModifiedBy>
  <cp:revision>3</cp:revision>
  <dcterms:created xsi:type="dcterms:W3CDTF">2021-03-26T06:53:19Z</dcterms:created>
  <dcterms:modified xsi:type="dcterms:W3CDTF">2021-05-05T05:17:09Z</dcterms:modified>
</cp:coreProperties>
</file>