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B2C33"/>
                </a:solidFill>
                <a:effectLst/>
                <a:latin typeface="Raleway"/>
              </a:rPr>
              <a:t> Perulangan REPEAT UNTIL dalam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1CD-4A07-421F-A277-7FD46674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Konsep Dasar Perulangan REPEAT UNTIL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9592-A109-4947-A6E5-BBCB4CD7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0B7A4-E6A3-4F04-91A5-62732AF2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015732"/>
            <a:ext cx="7048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8BE0-AAB9-429D-ADF3-3B001410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Contoh kode Program Perulangan REPEAT UNTIL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ADEF-8A3E-4055-A2B5-77E78ABA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58EF-13DB-4845-A62D-7FBF5FBA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54"/>
          <a:stretch/>
        </p:blipFill>
        <p:spPr>
          <a:xfrm>
            <a:off x="2409825" y="2565400"/>
            <a:ext cx="7067550" cy="29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C8B9-0C4B-4D41-A72B-8ED55927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81B1-D9C4-46B1-AC82-D4525FC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0A79-4455-4E1C-8F76-89D01CF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2015733"/>
            <a:ext cx="7414708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5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F93-CD90-4DF0-8346-DD074E6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292B-C38C-4B7F-AD85-60992183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BFD9C-311D-4499-B21D-D0EB5819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857250"/>
            <a:ext cx="71818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0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2E31-B21F-42D0-A236-8D21E7BD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A1E6-30D4-4D83-8799-F61D40F2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E205-5198-4F73-9D69-0CA56685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71462"/>
            <a:ext cx="71056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1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27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Gallery</vt:lpstr>
      <vt:lpstr>PART 44</vt:lpstr>
      <vt:lpstr>Konsep Dasar Perulangan REPEAT UNTIL dalam Pascal  </vt:lpstr>
      <vt:lpstr>Contoh kode Program Perulangan REPEAT UNTIL dalam Pascal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44</dc:title>
  <dc:creator>adithairun</dc:creator>
  <cp:lastModifiedBy>LABKOM SMANSA</cp:lastModifiedBy>
  <cp:revision>4</cp:revision>
  <dcterms:created xsi:type="dcterms:W3CDTF">2021-03-26T06:53:19Z</dcterms:created>
  <dcterms:modified xsi:type="dcterms:W3CDTF">2021-05-05T05:05:35Z</dcterms:modified>
</cp:coreProperties>
</file>