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uniailkom.com/tutorial-belajar-pascal-cara-menjalankan-kode-program-pascal-membuat-file-ex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Aturan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Pascal</a:t>
            </a:r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7915-8FD7-4709-B0B1-73129ACB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8FA7-4C8C-4AA2-A07E-760DF4FA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baris 1 statement,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menggabungkan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baris,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memecah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statement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Error yang paling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ditemui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“;”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Open Sans"/>
              </a:rPr>
              <a:t>statement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“Fatal: Syntax error, “;” expected”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error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disebabkan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Syntax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berarti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 Jika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menemui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kalimat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syntax error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kemungkinan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besar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kesalahan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1EE3A-C4A6-46DF-A48E-F7C176EC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14" y="2719387"/>
            <a:ext cx="6553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5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5B8F-D6A8-4897-92B5-E1483F2E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Expression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05EB-540F-481A-A4CD-77308BCA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Expression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menghasilkan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Expression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statement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expression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4+5;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6/10;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B950-8B4B-4C0F-A9AA-6EA8E0F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A1AF-7539-4D2A-907D-3BEBE28C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Identifier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statement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identitas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Identitas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meliputi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program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7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AC41-FBD5-44FA-B205-139C8ED7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DE50-F3EC-4F77-A081-6C6B073D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identifier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seterusnya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underscore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“_”.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compiler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kebanyakan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identifier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melebihi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underscore.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tanda-tanda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*, +, -, &amp;, ^, %, $, #,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@.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8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DA2C-C6A0-4050-8964-1C636CAF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B771-880B-4DEA-B553-F7CC1D29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identifier yang salah: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5orang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5+7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‘+’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pertama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*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‘*’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luas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segitiga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identifier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nama_pengguna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luas_segitiga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PanjangLingkaran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angkatan45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NAMAKOTA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B13F-F342-4AF3-94AD-E4B3EC8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Reserved Word dan Predefined Identifier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6B09-4777-4379-9066-E5BCC9D8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Reserved Word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Predefined 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kata/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internal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sebaiknya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kata-kata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Reserved Word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Turbo Pascal: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508A-D354-4254-B78D-6B540985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599498"/>
            <a:ext cx="6057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849C-6DA5-4064-A654-C6734D26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4448-AC29-4829-ADF9-707E73A20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Predefined Identifier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Turbo Pascal: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7E4E7-7BD2-4625-A286-426FDDE7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638425"/>
            <a:ext cx="43148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FA04-C4A7-49CC-AE7D-9856AFDE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942C-CF72-4A68-872C-C08D9842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Sederhana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Pascal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Program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Hello World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 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Cara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Menjalankan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 Kode Program Pascal (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Membuat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 File .exe)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sederhana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kembali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199C2-F836-4B46-8454-FA6EA882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96" y="4094798"/>
            <a:ext cx="5000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5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5AED-6B6C-44AB-B32C-B44EBEE8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6B35-7A13-4F59-AF9D-607DEF69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keyword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diikuti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judul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diinginkan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judul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hello_world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Selanjutnya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dibuka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begin”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diakhiri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end.”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titik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Diantara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begin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dan 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end.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seluruh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menerima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tambahkan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di-run. Anda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menghapus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;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mencoba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men-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sekilas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sampai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detik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C3145-FCCC-40E0-A547-DDDE7A58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82207"/>
            <a:ext cx="5000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784-49E3-4EC0-A5C6-AF60C31C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Huruf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Besar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/ Kecil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membedakan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kecil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case insensitive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Semuanya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dianggap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</a:t>
            </a:r>
          </a:p>
          <a:p>
            <a:pPr marL="0" indent="0" algn="l" fontAlgn="base">
              <a:buNone/>
            </a:pPr>
            <a:r>
              <a:rPr lang="sv-SE" b="0" i="0" dirty="0">
                <a:solidFill>
                  <a:srgbClr val="272727"/>
                </a:solidFill>
                <a:effectLst/>
                <a:latin typeface="Open Sans"/>
              </a:rPr>
              <a:t>Kode program dibawah ini akan menghasilkan tampilan yang sama dengan kode kita sebelumnya: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D2FA6-D3D7-43C6-99CE-AEF408F8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04" y="4980362"/>
            <a:ext cx="41433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FAB7-2C03-4872-A36D-2BEDA5A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425A-C4C3-4C48-9539-CA832545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Komentar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1" dirty="0">
                <a:solidFill>
                  <a:srgbClr val="272727"/>
                </a:solidFill>
                <a:effectLst/>
                <a:latin typeface="inherit"/>
              </a:rPr>
              <a:t>comment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kode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program’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ditambahkan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keterangan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/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penjelasan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mengenai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kerja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diproses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Pascal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keterangan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tambahan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cukup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rumit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alternatif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pilihan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‘(*’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‘*)’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‘{’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‘}’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2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E0AD-7BEA-4BBC-8A83-D538B870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58C8-C30D-4D62-959B-57AD45ED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mencakup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temukan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72176-9E98-4F8D-90EE-5DB733AF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91" y="2467803"/>
            <a:ext cx="6581775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4D563-F866-4CB9-B6AC-7AD003CA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96" y="4537211"/>
            <a:ext cx="3162921" cy="180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C774-C95D-45B3-934E-FA8BE976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Whitespace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F003-A8A0-4EF3-AE7B-4EF5336D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Whitespace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merujuk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karakter-karakter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whitespace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tab dan enter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new line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whitespace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diabaikan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marL="0" indent="0" algn="l" fontAlgn="base">
              <a:buNone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hello world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  <a:endParaRPr lang="en-US" dirty="0">
              <a:solidFill>
                <a:srgbClr val="272727"/>
              </a:solidFill>
              <a:latin typeface="Open Sans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marL="0" indent="0" algn="l" fontAlgn="base">
              <a:buNone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dihasilkan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singkat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mungkin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kecil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byte),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whitespace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Ukuran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kecil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byte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sebanding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penambahan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whitespace.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D16C6-8207-48B9-9D1B-3CE3002D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40" y="3517822"/>
            <a:ext cx="4629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45DD-AD06-46CF-B34E-E5A5F4A9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84E23E-A186-4A46-9397-930230FB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>
              <a:solidFill>
                <a:srgbClr val="272727"/>
              </a:solidFill>
              <a:latin typeface="Open Sans"/>
            </a:endParaRPr>
          </a:p>
          <a:p>
            <a:pPr marL="0" indent="0">
              <a:buNone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Sekarang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9276CA-7500-4489-870B-BC9A7807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67" y="2276475"/>
            <a:ext cx="42767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5AE2-627B-4159-B6D1-BB88A33E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Statement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5AD5-84B0-468C-90BC-7D641DD5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defenisi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sederhana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statement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melakukan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tindakan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apakah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layar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input,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perulangan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percabangan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logika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IF),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diakhiri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titik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“;”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kecuali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kondisi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contoh-contoh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(‘Hello World’);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(var);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(4+5);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(6/10);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172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159</TotalTime>
  <Words>888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Gill Sans MT</vt:lpstr>
      <vt:lpstr>inherit</vt:lpstr>
      <vt:lpstr>Open Sans</vt:lpstr>
      <vt:lpstr>Raleway</vt:lpstr>
      <vt:lpstr>Gallery</vt:lpstr>
      <vt:lpstr>PART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Penggunaan Whitespace </vt:lpstr>
      <vt:lpstr>PowerPoint Presentation</vt:lpstr>
      <vt:lpstr>Pengertian Statement di dalam Pascal </vt:lpstr>
      <vt:lpstr>PowerPoint Presentation</vt:lpstr>
      <vt:lpstr>Pengertian Expression di dalam Pascal </vt:lpstr>
      <vt:lpstr>PowerPoint Presentation</vt:lpstr>
      <vt:lpstr>PowerPoint Presentation</vt:lpstr>
      <vt:lpstr>PowerPoint Presentation</vt:lpstr>
      <vt:lpstr>Reserved Word dan Predefined Identifier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6</dc:title>
  <dc:creator>adithairun</dc:creator>
  <cp:lastModifiedBy>adithairun</cp:lastModifiedBy>
  <cp:revision>11</cp:revision>
  <dcterms:created xsi:type="dcterms:W3CDTF">2021-03-26T06:53:19Z</dcterms:created>
  <dcterms:modified xsi:type="dcterms:W3CDTF">2021-04-11T09:23:18Z</dcterms:modified>
</cp:coreProperties>
</file>