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>
                <a:solidFill>
                  <a:srgbClr val="2B2C33"/>
                </a:solidFill>
                <a:effectLst/>
                <a:latin typeface="Raleway"/>
              </a:rPr>
              <a:t>Jenis-jenis Operator Logika dalam Pascal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CF28-2C02-42A2-8CD3-29108666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BD15-2DC3-4985-B396-944E6DE7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84D46-9C87-4F03-B942-9D96212E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21" y="2179505"/>
            <a:ext cx="7620989" cy="27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E5A2-F62F-4A6C-A65D-B34E9E26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01C9-B310-4C57-A300-E45A0B91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15C58-029E-49E2-8CBA-8C9F2447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91" y="804519"/>
            <a:ext cx="7181850" cy="52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3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7BC8-B54B-4E00-A2E1-9B6AA305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DF45-1AA6-4DD8-BCCD-F857B704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0B8C-ADC8-4612-95F1-C740D5AC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95275"/>
            <a:ext cx="73247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9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DFB6-6FCF-4327-911A-26D725F7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CCC6-3E64-4F1B-A369-B256C54B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2204D-FC58-40A7-883E-82E788FB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595562"/>
            <a:ext cx="7086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ACEF-81EC-46F4-BA48-DA4902C6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id-ID" b="0" i="0">
                <a:solidFill>
                  <a:srgbClr val="2B2C33"/>
                </a:solidFill>
                <a:effectLst/>
                <a:latin typeface="Raleway"/>
              </a:rPr>
              <a:t>Pengertian Operator Logika dalam Pascal</a:t>
            </a:r>
            <a:br>
              <a:rPr lang="id-ID" b="0" i="0">
                <a:solidFill>
                  <a:srgbClr val="2B2C33"/>
                </a:solidFill>
                <a:effectLst/>
                <a:latin typeface="Raleway"/>
              </a:rPr>
            </a:br>
            <a:br>
              <a:rPr lang="id-ID"/>
            </a:b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A632A-4D23-471A-B098-A520549B1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2274094"/>
            <a:ext cx="7229475" cy="2933700"/>
          </a:xfrm>
        </p:spPr>
      </p:pic>
    </p:spTree>
    <p:extLst>
      <p:ext uri="{BB962C8B-B14F-4D97-AF65-F5344CB8AC3E}">
        <p14:creationId xmlns:p14="http://schemas.microsoft.com/office/powerpoint/2010/main" val="17319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6974-B581-4388-A753-5E6378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FDCB-7695-43FC-9568-BA3EA56B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2DC6F-748B-4136-9983-5FD7F07F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853754"/>
            <a:ext cx="7248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D968-2ACC-413A-959D-C1F5A59C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075F-881C-4386-A176-680E9164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766B-856F-47EE-B9C0-AB3B6F25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87" y="804518"/>
            <a:ext cx="6475413" cy="527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A94C4-D8C9-4A12-B2C0-D9A43CE6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776306"/>
            <a:ext cx="6475413" cy="527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4DACD-D1A1-4CCF-BD42-B75F49D0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29" y="3741038"/>
            <a:ext cx="6105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4A29-57CD-4074-AA7A-D39F7DF7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316C9B-B2B7-4505-94D8-326A5F0C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24A54B-66AA-436A-B7C2-ACBFE158D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69" y="587950"/>
            <a:ext cx="9084493" cy="53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A91-4A1C-42D2-BC11-C21AE6C8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EA5C4-5E73-429B-A729-CAC225B3F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871" y="804519"/>
            <a:ext cx="8583720" cy="5183774"/>
          </a:xfrm>
        </p:spPr>
      </p:pic>
    </p:spTree>
    <p:extLst>
      <p:ext uri="{BB962C8B-B14F-4D97-AF65-F5344CB8AC3E}">
        <p14:creationId xmlns:p14="http://schemas.microsoft.com/office/powerpoint/2010/main" val="34317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02EE-4AD7-4764-8A0B-45413BE9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3F9A-D08F-4848-AC7F-1FDFF801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C9039-04E5-47EC-A801-BE9C7FA0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43" y="804519"/>
            <a:ext cx="9603275" cy="547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F9E4-D6E1-42E9-B193-05415B65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F9F00-A640-464A-A787-0376F071A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1329136"/>
            <a:ext cx="10859057" cy="4463874"/>
          </a:xfrm>
        </p:spPr>
      </p:pic>
    </p:spTree>
    <p:extLst>
      <p:ext uri="{BB962C8B-B14F-4D97-AF65-F5344CB8AC3E}">
        <p14:creationId xmlns:p14="http://schemas.microsoft.com/office/powerpoint/2010/main" val="308432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0E95-E818-454E-A0C2-A02B425A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8755A-C262-42E7-A304-6B75DEE60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6" y="691751"/>
            <a:ext cx="10229576" cy="4084965"/>
          </a:xfrm>
        </p:spPr>
      </p:pic>
    </p:spTree>
    <p:extLst>
      <p:ext uri="{BB962C8B-B14F-4D97-AF65-F5344CB8AC3E}">
        <p14:creationId xmlns:p14="http://schemas.microsoft.com/office/powerpoint/2010/main" val="1071727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109</TotalTime>
  <Words>14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Raleway</vt:lpstr>
      <vt:lpstr>Gallery</vt:lpstr>
      <vt:lpstr>PART 34</vt:lpstr>
      <vt:lpstr>Pengertian Operator Logika dalam Pascal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7</cp:revision>
  <dcterms:created xsi:type="dcterms:W3CDTF">2021-03-26T06:53:19Z</dcterms:created>
  <dcterms:modified xsi:type="dcterms:W3CDTF">2021-05-05T13:10:40Z</dcterms:modified>
</cp:coreProperties>
</file>