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62B2-5B08-4A67-A43A-67B13F219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1i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A248A-90F0-42EF-A2FA-12BAAB2A6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b="0" i="0" dirty="0">
                <a:solidFill>
                  <a:srgbClr val="2B2C33"/>
                </a:solidFill>
                <a:effectLst/>
                <a:latin typeface="Raleway"/>
              </a:rPr>
              <a:t>Cara </a:t>
            </a:r>
            <a:r>
              <a:rPr lang="es-ES" b="0" i="0" dirty="0" err="1">
                <a:solidFill>
                  <a:srgbClr val="2B2C33"/>
                </a:solidFill>
                <a:effectLst/>
                <a:latin typeface="Raleway"/>
              </a:rPr>
              <a:t>Penggunaan</a:t>
            </a:r>
            <a:r>
              <a:rPr lang="es-E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s-ES" b="0" i="0" dirty="0" err="1">
                <a:solidFill>
                  <a:srgbClr val="2B2C33"/>
                </a:solidFill>
                <a:effectLst/>
                <a:latin typeface="Raleway"/>
              </a:rPr>
              <a:t>serta</a:t>
            </a:r>
            <a:r>
              <a:rPr lang="es-E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s-ES" b="0" i="0" dirty="0" err="1">
                <a:solidFill>
                  <a:srgbClr val="2B2C33"/>
                </a:solidFill>
                <a:effectLst/>
                <a:latin typeface="Raleway"/>
              </a:rPr>
              <a:t>Perbedaan</a:t>
            </a:r>
            <a:r>
              <a:rPr lang="es-E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s-ES" b="0" i="0" dirty="0" err="1">
                <a:solidFill>
                  <a:srgbClr val="2B2C33"/>
                </a:solidFill>
                <a:effectLst/>
                <a:latin typeface="Raleway"/>
              </a:rPr>
              <a:t>Read</a:t>
            </a:r>
            <a:r>
              <a:rPr lang="es-ES" b="0" i="0" dirty="0">
                <a:solidFill>
                  <a:srgbClr val="2B2C33"/>
                </a:solidFill>
                <a:effectLst/>
                <a:latin typeface="Raleway"/>
              </a:rPr>
              <a:t> dan </a:t>
            </a:r>
            <a:r>
              <a:rPr lang="es-ES" b="0" i="0" dirty="0" err="1">
                <a:solidFill>
                  <a:srgbClr val="2B2C33"/>
                </a:solidFill>
                <a:effectLst/>
                <a:latin typeface="Raleway"/>
              </a:rPr>
              <a:t>Readln</a:t>
            </a:r>
            <a:r>
              <a:rPr lang="es-ES" b="0" i="0" dirty="0">
                <a:solidFill>
                  <a:srgbClr val="2B2C33"/>
                </a:solidFill>
                <a:effectLst/>
                <a:latin typeface="Raleway"/>
              </a:rPr>
              <a:t> Pascal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600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9E3E28-07E7-4C61-BEE9-62E6F00290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455" y="604250"/>
            <a:ext cx="5372710" cy="50155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10F51D-D241-4A7D-8CBE-54A577722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697" y="1224910"/>
            <a:ext cx="6427304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139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CA3AC-D6F7-4705-AA64-2D7B0B01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BEB92-5C07-4899-B75A-4D9BBF956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8F574C-0AFF-4F1B-B7A6-0AC52F71A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225" y="379136"/>
            <a:ext cx="6305550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65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E23DD-892B-4731-A8F0-C30A3693E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Penggunaan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read dan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readln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untuk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tipe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data string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EBDAC-2954-4D76-9265-ABFE84E5B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F6C15E-022A-4C06-A86B-575B18550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3754"/>
            <a:ext cx="6096000" cy="3933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9FDAF3-EC6F-4347-A3FF-260FEED53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53754"/>
            <a:ext cx="5711687" cy="407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046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FAD1DA-9C3F-4BAC-8DD6-C7EEBC8DD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537" y="349248"/>
            <a:ext cx="5114925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70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F19EE-FE2C-4A81-8BF6-DD248C703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Fungsi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perintah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read dan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readln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ABEE0-D3AC-420F-A396-1021480D2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fontAlgn="base"/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Jika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perintah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write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dan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writeln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berfungsi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menampilkan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‘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sesuatu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’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jendela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tampilan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maka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perintah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read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dan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readln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berfungsi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memasukkan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‘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sesuatu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’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program. Di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pemrograman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disebut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sebagai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perintah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‘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input’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/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Cara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Penulisan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read dan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readln</a:t>
            </a:r>
            <a:endParaRPr lang="en-US" b="0" i="0" dirty="0">
              <a:solidFill>
                <a:srgbClr val="2B2C33"/>
              </a:solidFill>
              <a:effectLst/>
              <a:latin typeface="Raleway"/>
            </a:endParaRPr>
          </a:p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dapat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perintah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read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dan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readln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kita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harus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mempersiapkan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menampung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hasil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inputan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pengguna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juga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harus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memiliki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sama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apa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diinput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Sebagai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contoh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jika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kita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mengharapkan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pengguna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memasukkan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nama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maka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penampung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harus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string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namun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jika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kita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meminta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inputan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umur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maka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harus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integer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/>
            <a:endParaRPr lang="en-US" b="0" i="0" dirty="0">
              <a:solidFill>
                <a:srgbClr val="272727"/>
              </a:solidFill>
              <a:effectLst/>
              <a:latin typeface="Open San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796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1945E-2775-4A92-8855-AF546AC5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9A8AD2-866F-4882-8E62-6F892A4B8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0539" y="1853754"/>
            <a:ext cx="4221160" cy="4347021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B643F57-6AB3-436E-B3BD-CA618DF4FE6F}"/>
              </a:ext>
            </a:extLst>
          </p:cNvPr>
          <p:cNvSpPr/>
          <p:nvPr/>
        </p:nvSpPr>
        <p:spPr>
          <a:xfrm>
            <a:off x="1451579" y="2135394"/>
            <a:ext cx="3379304" cy="1177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Agar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lebih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memahami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konsep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berikut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adalah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contoh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penggunaan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kedua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perintah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951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1945E-2775-4A92-8855-AF546AC5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9A8AD2-866F-4882-8E62-6F892A4B8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8295" y="657226"/>
            <a:ext cx="4221160" cy="4347021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B643F57-6AB3-436E-B3BD-CA618DF4FE6F}"/>
              </a:ext>
            </a:extLst>
          </p:cNvPr>
          <p:cNvSpPr/>
          <p:nvPr/>
        </p:nvSpPr>
        <p:spPr>
          <a:xfrm>
            <a:off x="5059080" y="804519"/>
            <a:ext cx="5317372" cy="40060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diatas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menampung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hasil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inputan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Open Sans"/>
              </a:rPr>
              <a:t>nama</a:t>
            </a:r>
            <a:r>
              <a:rPr lang="en-US" b="1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Open Sans"/>
              </a:rPr>
              <a:t>alamat</a:t>
            </a:r>
            <a:r>
              <a:rPr lang="en-US" b="1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Open Sans"/>
              </a:rPr>
              <a:t>umur</a:t>
            </a:r>
            <a:r>
              <a:rPr lang="en-US" b="1" i="0" dirty="0">
                <a:solidFill>
                  <a:srgbClr val="272727"/>
                </a:solidFill>
                <a:effectLst/>
                <a:latin typeface="Open Sans"/>
              </a:rPr>
              <a:t>, 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dan</a:t>
            </a:r>
            <a:r>
              <a:rPr lang="en-US" b="1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Open Sans"/>
              </a:rPr>
              <a:t>ipk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Ketika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sampai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pada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perintah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Open Sans"/>
              </a:rPr>
              <a:t>readln</a:t>
            </a:r>
            <a:r>
              <a:rPr lang="en-US" b="1" i="0" dirty="0">
                <a:solidFill>
                  <a:srgbClr val="272727"/>
                </a:solidFill>
                <a:effectLst/>
                <a:latin typeface="Open Sans"/>
              </a:rPr>
              <a:t>(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Open Sans"/>
              </a:rPr>
              <a:t>nama</a:t>
            </a:r>
            <a:r>
              <a:rPr lang="en-US" b="1" i="0" dirty="0">
                <a:solidFill>
                  <a:srgbClr val="272727"/>
                </a:solidFill>
                <a:effectLst/>
                <a:latin typeface="Open Sans"/>
              </a:rPr>
              <a:t>)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maka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tampilan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berhenti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sesaat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menunggu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inputan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Tombol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Open Sans"/>
              </a:rPr>
              <a:t>Enter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mengakhiri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proses input, dan program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lanjut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perintah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berikutnya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13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63CFB-D10C-444A-A779-A0E2618E1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Perbedaan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read dan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readln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9EA96-3C8A-4E7A-9A30-FB5043522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Perintah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read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dan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readln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sama-sama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meminta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input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pengguna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Keduanya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memiliki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perbedaan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cara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pembacaan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data.</a:t>
            </a:r>
          </a:p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Perintah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read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membaca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secara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‘horizontal’. Setelah proses input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selesai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posisi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cursor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tetap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berada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di baris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sama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Kita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bisa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karakter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‘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spasi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’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atau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‘enter’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memisahkan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1 input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input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lainnya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(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beberapa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pengecualian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).</a:t>
            </a:r>
          </a:p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Perintah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readln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membaca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secara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‘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vertikal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’. Setelah proses input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selesai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posisi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cursor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pindah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baris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baru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Kita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bisa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karakter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‘enter’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memisahkan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1 input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input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lainnya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Defenisi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perbedaan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diatas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‘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’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secara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teori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prakteknya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kedua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perintah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membuat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prilaku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berbeda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tergantung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Terutama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perintah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read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kadang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berfungsi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‘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aneh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’. Kita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melihat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permasalahan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melalui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beberapa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contoh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443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B9B1B-DF50-4435-BFDE-32FD968F5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Penggunaan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read dan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readln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untuk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tipe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data integer dan real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987F3F-3579-46B6-BFA8-5C24C94D6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146" y="1943406"/>
            <a:ext cx="5545374" cy="35952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A84E89E-37B3-4BB7-8C90-AB6FAEE34689}"/>
              </a:ext>
            </a:extLst>
          </p:cNvPr>
          <p:cNvSpPr/>
          <p:nvPr/>
        </p:nvSpPr>
        <p:spPr>
          <a:xfrm>
            <a:off x="6798365" y="1943406"/>
            <a:ext cx="5221357" cy="4110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Perhatikan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bahwa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2 kali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perintah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Open Sans"/>
              </a:rPr>
              <a:t>readln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di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akhir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‘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menahan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’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jendela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 agar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tidak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langsung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menutup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ketika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di–run. Jika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tidak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anda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bisa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melihat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hasil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menu </a:t>
            </a:r>
            <a:r>
              <a:rPr lang="en-US" b="1" i="0" dirty="0">
                <a:solidFill>
                  <a:srgbClr val="272727"/>
                </a:solidFill>
                <a:effectLst/>
                <a:latin typeface="Open Sans"/>
              </a:rPr>
              <a:t>Debug-&gt;User Screen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atau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menekan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tombol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Open Sans"/>
              </a:rPr>
              <a:t>ALT+F5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704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18901AB-00E6-49C2-8D48-74C4CF4DA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393" y="2015732"/>
            <a:ext cx="55816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839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725415C-B153-4528-9DCF-983034B42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334" y="665745"/>
            <a:ext cx="668655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910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9AB08A-D4D9-47BF-BDB5-158D03EFA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162" y="337714"/>
            <a:ext cx="654367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67221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97</TotalTime>
  <Words>427</Words>
  <Application>Microsoft Office PowerPoint</Application>
  <PresentationFormat>Widescreen</PresentationFormat>
  <Paragraphs>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Gill Sans MT</vt:lpstr>
      <vt:lpstr>inherit</vt:lpstr>
      <vt:lpstr>Open Sans</vt:lpstr>
      <vt:lpstr>Raleway</vt:lpstr>
      <vt:lpstr>Gallery</vt:lpstr>
      <vt:lpstr>PART 1i</vt:lpstr>
      <vt:lpstr>Fungsi perintah read dan readln </vt:lpstr>
      <vt:lpstr>PowerPoint Presentation</vt:lpstr>
      <vt:lpstr>PowerPoint Presentation</vt:lpstr>
      <vt:lpstr>Perbedaan read dan readln </vt:lpstr>
      <vt:lpstr>Penggunaan read dan readln untuk tipe data integer dan real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Penggunaan read dan readln untuk tipe data string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11</dc:title>
  <dc:creator>adithairun</dc:creator>
  <cp:lastModifiedBy>adithairun</cp:lastModifiedBy>
  <cp:revision>8</cp:revision>
  <dcterms:created xsi:type="dcterms:W3CDTF">2021-03-26T06:53:19Z</dcterms:created>
  <dcterms:modified xsi:type="dcterms:W3CDTF">2021-04-11T09:28:17Z</dcterms:modified>
</cp:coreProperties>
</file>