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serta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Read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E3E28-07E7-4C61-BEE9-62E6F0029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55" y="604250"/>
            <a:ext cx="5372710" cy="5015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0F51D-D241-4A7D-8CBE-54A57772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7" y="1224910"/>
            <a:ext cx="6427304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A3AC-D6F7-4705-AA64-2D7B0B01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EB92-5C07-4899-B75A-4D9BBF95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F574C-0AFF-4F1B-B7A6-0AC52F71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379136"/>
            <a:ext cx="63055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23DD-892B-4731-A8F0-C30A3693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string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BDAC-2954-4D76-9265-ABFE84E5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6C15E-022A-4C06-A86B-575B1855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6096000" cy="3933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FDAF3-EC6F-4347-A3FF-260FEED5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3754"/>
            <a:ext cx="5711687" cy="40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AD1DA-9C3F-4BAC-8DD6-C7EEBC8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349248"/>
            <a:ext cx="51149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19EE-FE2C-4A81-8BF6-DD248C7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perintah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BEE0-D3AC-420F-A396-1021480D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memasukkan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input’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endParaRPr lang="en-US" b="0" i="0" dirty="0">
              <a:solidFill>
                <a:srgbClr val="2B2C33"/>
              </a:solidFill>
              <a:effectLst/>
              <a:latin typeface="Raleway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mempersiapkan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inputan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mengharapkan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memasukkan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inputan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9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945E-2775-4A92-8855-AF546AC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A8AD2-866F-4882-8E62-6F892A4B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539" y="1853754"/>
            <a:ext cx="4221160" cy="43470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643F57-6AB3-436E-B3BD-CA618DF4FE6F}"/>
              </a:ext>
            </a:extLst>
          </p:cNvPr>
          <p:cNvSpPr/>
          <p:nvPr/>
        </p:nvSpPr>
        <p:spPr>
          <a:xfrm>
            <a:off x="1451579" y="2135394"/>
            <a:ext cx="3379304" cy="117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memahami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konsep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945E-2775-4A92-8855-AF546AC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A8AD2-866F-4882-8E62-6F892A4B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295" y="657226"/>
            <a:ext cx="4221160" cy="43470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643F57-6AB3-436E-B3BD-CA618DF4FE6F}"/>
              </a:ext>
            </a:extLst>
          </p:cNvPr>
          <p:cNvSpPr/>
          <p:nvPr/>
        </p:nvSpPr>
        <p:spPr>
          <a:xfrm>
            <a:off x="5059080" y="804519"/>
            <a:ext cx="5317372" cy="4006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inputan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alamat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umur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ipk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Ketika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sampai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readln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(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berhenti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menunggu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inputan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Tombol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Enter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mengakhiri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proses input, dan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lanjut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1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3CFB-D10C-444A-A779-A0E2618E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EA96-3C8A-4E7A-9A30-FB504352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sama-sama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perbedaan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pembacaan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‘horizontal’. Setelah proses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selesai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posisi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cursor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baris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‘enter’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lainnya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pengecualian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vertikal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’. Setelah proses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selesai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posisi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cursor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pindah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‘enter’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lainnya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Defenisi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perbedaan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teori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prakteknya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prilaku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berbeda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kadang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permasalahan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melalui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9B1B-DF50-4435-BFDE-32FD968F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read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readln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integer dan real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87F3F-3579-46B6-BFA8-5C24C94D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1943406"/>
            <a:ext cx="5545374" cy="3595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84E89E-37B3-4BB7-8C90-AB6FAEE34689}"/>
              </a:ext>
            </a:extLst>
          </p:cNvPr>
          <p:cNvSpPr/>
          <p:nvPr/>
        </p:nvSpPr>
        <p:spPr>
          <a:xfrm>
            <a:off x="6798365" y="1943406"/>
            <a:ext cx="5221357" cy="411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langsung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di–run. 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menu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Debug-&gt;User Screen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menekan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tombol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ALT+F5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901AB-00E6-49C2-8D48-74C4CF4D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93" y="2015732"/>
            <a:ext cx="5581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25415C-B153-4528-9DCF-983034B4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34" y="665745"/>
            <a:ext cx="6686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AB08A-D4D9-47BF-BDB5-158D03EF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337714"/>
            <a:ext cx="65436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2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97</TotalTime>
  <Words>427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inherit</vt:lpstr>
      <vt:lpstr>Open Sans</vt:lpstr>
      <vt:lpstr>Raleway</vt:lpstr>
      <vt:lpstr>Gallery</vt:lpstr>
      <vt:lpstr>PART 1i</vt:lpstr>
      <vt:lpstr>Fungsi perintah read dan readln </vt:lpstr>
      <vt:lpstr>PowerPoint Presentation</vt:lpstr>
      <vt:lpstr>PowerPoint Presentation</vt:lpstr>
      <vt:lpstr>Perbedaan read dan readln </vt:lpstr>
      <vt:lpstr>Penggunaan read dan readln untuk tipe data integer dan real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Penggunaan read dan readln untuk tipe data string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6</cp:revision>
  <dcterms:created xsi:type="dcterms:W3CDTF">2021-03-26T06:53:19Z</dcterms:created>
  <dcterms:modified xsi:type="dcterms:W3CDTF">2021-03-26T09:41:51Z</dcterms:modified>
</cp:coreProperties>
</file>