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44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2B2C33"/>
                </a:solidFill>
                <a:effectLst/>
                <a:latin typeface="Raleway"/>
              </a:rPr>
              <a:t> Perulangan REPEAT UNTIL dalam Pascal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11CD-4A07-421F-A277-7FD46674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Konsep Dasar Perulangan REPEAT UNTIL dalam Pascal</a:t>
            </a:r>
            <a:br>
              <a:rPr lang="id-ID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id-ID"/>
            </a:b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C9592-A109-4947-A6E5-BBCB4CD7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0B7A4-E6A3-4F04-91A5-62732AF21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015732"/>
            <a:ext cx="7048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5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8BE0-AAB9-429D-ADF3-3B001410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0" i="0">
                <a:solidFill>
                  <a:srgbClr val="2B2C33"/>
                </a:solidFill>
                <a:effectLst/>
                <a:latin typeface="Raleway"/>
              </a:rPr>
              <a:t>Contoh kode Program Perulangan REPEAT UNTIL dalam Pascal</a:t>
            </a:r>
            <a:br>
              <a:rPr lang="pt-BR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pt-BR"/>
            </a:b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ADEF-8A3E-4055-A2B5-77E78ABA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A58EF-13DB-4845-A62D-7FBF5FBA7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54"/>
          <a:stretch/>
        </p:blipFill>
        <p:spPr>
          <a:xfrm>
            <a:off x="2409825" y="2565400"/>
            <a:ext cx="7067550" cy="29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6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C8B9-0C4B-4D41-A72B-8ED55927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81B1-D9C4-46B1-AC82-D4525FC7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50A79-4455-4E1C-8F76-89D01CF39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775" y="2015733"/>
            <a:ext cx="7414708" cy="34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5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5F93-CD90-4DF0-8346-DD074E68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292B-C38C-4B7F-AD85-609921838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BFD9C-311D-4499-B21D-D0EB58196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857250"/>
            <a:ext cx="71818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0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2E31-B21F-42D0-A236-8D21E7BD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CA1E6-30D4-4D83-8799-F61D40F25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5E205-5198-4F73-9D69-0CA56685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271462"/>
            <a:ext cx="71056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4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D448-9402-4E53-AA06-2DAD5D44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75815"/>
            <a:ext cx="9603275" cy="1439917"/>
          </a:xfrm>
        </p:spPr>
        <p:txBody>
          <a:bodyPr>
            <a:normAutofit fontScale="90000"/>
          </a:bodyPr>
          <a:lstStyle/>
          <a:p>
            <a:r>
              <a:rPr lang="en-US" dirty="0"/>
              <a:t>Repeat until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yang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iterasinya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AE58AE-BBD6-41C5-BA7A-888D98D1E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730" y="2016125"/>
            <a:ext cx="7542865" cy="3449638"/>
          </a:xfrm>
        </p:spPr>
      </p:pic>
    </p:spTree>
    <p:extLst>
      <p:ext uri="{BB962C8B-B14F-4D97-AF65-F5344CB8AC3E}">
        <p14:creationId xmlns:p14="http://schemas.microsoft.com/office/powerpoint/2010/main" val="8269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877F-AF0B-4D67-8EBC-D89CE762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9E3B0-1C97-42C5-A756-A467DDB5C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6436" y="435305"/>
            <a:ext cx="5895975" cy="141844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7091AC-3BA7-4F46-B4BA-AD455FE72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539" y="1204445"/>
            <a:ext cx="58959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499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102</TotalTime>
  <Words>48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Raleway</vt:lpstr>
      <vt:lpstr>Gallery</vt:lpstr>
      <vt:lpstr>PART 44</vt:lpstr>
      <vt:lpstr>Konsep Dasar Perulangan REPEAT UNTIL dalam Pascal  </vt:lpstr>
      <vt:lpstr>Contoh kode Program Perulangan REPEAT UNTIL dalam Pascal  </vt:lpstr>
      <vt:lpstr>PowerPoint Presentation</vt:lpstr>
      <vt:lpstr>PowerPoint Presentation</vt:lpstr>
      <vt:lpstr>PowerPoint Presentation</vt:lpstr>
      <vt:lpstr>Repeat until juga bisa dipakai untuk membuat perulangan yang jumlah iterasinya belum bisa ditentukan di awal, seperti contoh berikut: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44</dc:title>
  <dc:creator>adithairun</dc:creator>
  <cp:lastModifiedBy>adithairun</cp:lastModifiedBy>
  <cp:revision>5</cp:revision>
  <dcterms:created xsi:type="dcterms:W3CDTF">2021-03-26T06:53:19Z</dcterms:created>
  <dcterms:modified xsi:type="dcterms:W3CDTF">2021-05-05T13:33:40Z</dcterms:modified>
</cp:coreProperties>
</file>