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45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Perulangan Bersarang (Nested Loop) dalam Pascal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4037-0AB5-402F-8DA5-D845A23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Perulangan Bersarang (Nested Loop)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9BAB-D3B3-4B84-82AA-646E71F1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BE1D7-8771-4755-B54F-C5706910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5" y="1853754"/>
            <a:ext cx="6991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2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ACA2-A066-42EC-B14C-63F81F4F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Contoh Kode Program Pascal untuk Nested Loop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47E2-8FC7-4DE2-A0C7-2BE31440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9C415-5DC0-4269-A0D4-6AA2FFEF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1493255"/>
            <a:ext cx="6000750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EF39B-BC56-4331-974A-A2D97D29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267" y="1531238"/>
            <a:ext cx="69723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87D5-24D7-43E7-AA52-E1A1AEBC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A241-945E-47E0-874D-384BD75D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5510B-58C5-4797-B4EB-EF3EA8B6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2647950" cy="3419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28AEEC-D11D-4CC2-928B-2DC1270EEBE6}"/>
              </a:ext>
            </a:extLst>
          </p:cNvPr>
          <p:cNvSpPr/>
          <p:nvPr/>
        </p:nvSpPr>
        <p:spPr>
          <a:xfrm>
            <a:off x="4292600" y="2015732"/>
            <a:ext cx="6762254" cy="3419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Di awal program saya mendefenisikan 2 buah variabel, yakni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dan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Kedua variabel ini berfungsi sebagai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variabel counter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Variabel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untuk perulangan terluar, dan variabel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untuk perulangan terdalam.</a:t>
            </a:r>
          </a:p>
          <a:p>
            <a:pPr algn="l" fontAlgn="base"/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Silahkan anda pelajari sejenak kode program diatas. Kalau perlu corat coret di kertas bagaimana setiap perulangan di jalankan.</a:t>
            </a:r>
          </a:p>
          <a:p>
            <a:pPr algn="l" fontAlgn="base"/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Ketika perulangan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dijalankan pertama kali, program akan lanjut ke perulangan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Di perulangan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 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ini saya membuat 5 kali perulangan untuk perintah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write(‘#’)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Artinya, di layar akan tampil tanda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#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sebanyak 5 kali. Karena saya menggunakan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maka tanda pagar akan berjejer dalam 1 baris.</a:t>
            </a:r>
          </a:p>
          <a:p>
            <a:pPr algn="l" fontAlgn="base"/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Setelah perulangan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selesai dijalankan sebanyak 5 kali, berikutnya terdapat perintah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writeln(‘*’)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Ini akan menampilkan 1 karakter bintang dan pindah baris. Artinya di layar akan tampil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#####*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Lima buah tanda pagar berasal dari perulangan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dan satu tanda bintang berasal dari perulangan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ctr"/>
            <a:endParaRPr lang="id-ID" sz="1400"/>
          </a:p>
        </p:txBody>
      </p:sp>
    </p:spTree>
    <p:extLst>
      <p:ext uri="{BB962C8B-B14F-4D97-AF65-F5344CB8AC3E}">
        <p14:creationId xmlns:p14="http://schemas.microsoft.com/office/powerpoint/2010/main" val="194011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2461-B7CF-4747-8661-021A64A5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3762-C9F2-41DD-A263-19DDDEE7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3AC749-B3DA-4C6C-8F72-4D907938E5D6}"/>
              </a:ext>
            </a:extLst>
          </p:cNvPr>
          <p:cNvSpPr/>
          <p:nvPr/>
        </p:nvSpPr>
        <p:spPr>
          <a:xfrm>
            <a:off x="5324475" y="2015732"/>
            <a:ext cx="5730379" cy="3280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Kode program akan kembali menjalankan perulangan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kedua (ingat, saya membuat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for i := 1 to 5 do</a:t>
            </a:r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artinya perulangan i akan dijalankan sebanyak 5 kali). Di perulangan kedua ini akan dijalankan kode program yang kurang lebih sama seperti sebelumnya, dan akan menampilkan tanda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#####*</a:t>
            </a:r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/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Ini terus dilakukan sebanyak 5 kali. Hasil akhirnya adalah sebagai berikut:</a:t>
            </a:r>
          </a:p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D92F4-0EE7-4A2D-B88B-455D452C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04" y="2051643"/>
            <a:ext cx="4787296" cy="29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0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4E60-1F5F-4503-8236-C3BAAC5D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Contoh Kode Program Pascal untuk Nested Loop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r>
              <a:rPr lang="en-US"/>
              <a:t>	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0060-D6B2-4649-804B-EFE3BFA8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1F7FB-3659-4ACF-9422-C0E91A55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903995"/>
            <a:ext cx="3371850" cy="3562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6645FA-5885-4515-B2B3-016B330C3A28}"/>
              </a:ext>
            </a:extLst>
          </p:cNvPr>
          <p:cNvSpPr/>
          <p:nvPr/>
        </p:nvSpPr>
        <p:spPr>
          <a:xfrm>
            <a:off x="4796929" y="1903995"/>
            <a:ext cx="6257925" cy="3708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Agar lebih paham, silahkan anda pelajari sejenak apa yang dilakukan dari kode program diatas. Disini saya membuat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nested loop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dengan </a:t>
            </a:r>
            <a:r>
              <a:rPr lang="id-ID" sz="1400" b="0" i="1">
                <a:solidFill>
                  <a:srgbClr val="272727"/>
                </a:solidFill>
                <a:effectLst/>
                <a:latin typeface="inherit"/>
              </a:rPr>
              <a:t>variabel counter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dan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Kemudian di dalam perulangan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saya menulis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write(i*j);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dan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write(‘ ‘);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/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Saat perulangan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dijalankan pertama kali (i = 1), kode program akan langsung masuk ke perulangan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/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Ketika berada ke dalam perulangan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nilai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i = 1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dan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 = 1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Kemudian jalankan perintah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write(i*j);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dan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write(‘ ‘);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hasilnya adalah 1  * 1 = 1, lalu sebuah spasi. Dilayar akan tampil angka 1 dan sebuah spasi.</a:t>
            </a:r>
          </a:p>
          <a:p>
            <a:pPr algn="l" fontAlgn="base"/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Selanjutnya variabel counter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akan naik menjadi 2. Kembali dijalankan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write(i*j);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dan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write(‘ ‘);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Hasilnya adalah 1 * 2 = 2, dikuti sebuah spasi. Dilayar akan tampil angka 2 dan sebuah spasi.</a:t>
            </a:r>
          </a:p>
          <a:p>
            <a:pPr algn="l" fontAlgn="base"/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Begitu seterusnya hingga perulangan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selesai dan di layar akan tampil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1 2 3 4 5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Kode program akan keluar dari perulangan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dan lanjut ke perintah </a:t>
            </a:r>
            <a:r>
              <a:rPr lang="id-ID" sz="1400" b="1" i="0">
                <a:solidFill>
                  <a:srgbClr val="272727"/>
                </a:solidFill>
                <a:effectLst/>
                <a:latin typeface="inherit"/>
              </a:rPr>
              <a:t>writeln;</a:t>
            </a:r>
            <a:r>
              <a:rPr lang="id-ID" sz="1400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Ini bisa diartikan sebagai instruksi agar tampilan pindah ke baris baru.</a:t>
            </a:r>
          </a:p>
          <a:p>
            <a:pPr algn="ctr"/>
            <a:endParaRPr lang="id-ID" sz="1400"/>
          </a:p>
        </p:txBody>
      </p:sp>
    </p:spTree>
    <p:extLst>
      <p:ext uri="{BB962C8B-B14F-4D97-AF65-F5344CB8AC3E}">
        <p14:creationId xmlns:p14="http://schemas.microsoft.com/office/powerpoint/2010/main" val="398324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4FD2-DB05-4830-9A6F-D421D8A8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3628DF-49BB-490A-9531-F3CC565BA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025" y="2491717"/>
            <a:ext cx="5453062" cy="227350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0CD5FF-2C7F-4040-9037-83F73DB59CE8}"/>
              </a:ext>
            </a:extLst>
          </p:cNvPr>
          <p:cNvSpPr/>
          <p:nvPr/>
        </p:nvSpPr>
        <p:spPr>
          <a:xfrm>
            <a:off x="1451579" y="1853754"/>
            <a:ext cx="4225321" cy="3612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Kita masih ada di dalam perulangan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, dan variabel counter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akan naik menjadi 2, kemudian masuk kembali ke dalam perulangan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Disini akan dijalankan kode program yang sama, yakni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write(i*j);</a:t>
            </a:r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dan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write(‘ ‘);</a:t>
            </a:r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 Karena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i</a:t>
            </a:r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saat ini bernilai 2, hasil akhir seluruh perulangan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j</a:t>
            </a:r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 (sebanyak 5 kali) adalah: </a:t>
            </a:r>
            <a:r>
              <a:rPr lang="id-ID" b="1" i="0">
                <a:solidFill>
                  <a:srgbClr val="272727"/>
                </a:solidFill>
                <a:effectLst/>
                <a:latin typeface="inherit"/>
              </a:rPr>
              <a:t>2 4 6 8 10</a:t>
            </a:r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/>
            <a:r>
              <a:rPr lang="id-ID" b="0" i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Perulangan seperti ini akan dijalankan sebanyak 5 kali, dan hasil akhirnya adalah sebagai berikut:</a:t>
            </a:r>
          </a:p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323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5552-388E-4AB5-B964-179DE7BE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1E06B-5D48-4F2A-8E18-2124D0B7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868208"/>
            <a:ext cx="5662613" cy="478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5410-5E86-41B9-8E22-40FEEFC7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Contoh Nested Loop Menggunakan Perulangan WHILE DO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E3DE-C1EF-4F59-ABBD-5D95E08E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5B25D-5ABE-413D-8CFF-E846B21C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677084"/>
            <a:ext cx="5388887" cy="51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40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90</TotalTime>
  <Words>552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inherit</vt:lpstr>
      <vt:lpstr>Open Sans</vt:lpstr>
      <vt:lpstr>Raleway</vt:lpstr>
      <vt:lpstr>Gallery</vt:lpstr>
      <vt:lpstr>PART 45</vt:lpstr>
      <vt:lpstr>Pengertian Perulangan Bersarang (Nested Loop) Pascal  </vt:lpstr>
      <vt:lpstr>Contoh Kode Program Pascal untuk Nested Loop  </vt:lpstr>
      <vt:lpstr>PowerPoint Presentation</vt:lpstr>
      <vt:lpstr>PowerPoint Presentation</vt:lpstr>
      <vt:lpstr>Contoh Kode Program Pascal untuk Nested Loop   </vt:lpstr>
      <vt:lpstr>PowerPoint Presentation</vt:lpstr>
      <vt:lpstr>PowerPoint Presentation</vt:lpstr>
      <vt:lpstr>Contoh Nested Loop Menggunakan Perulangan WHILE DO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LABKOM SMANSA</cp:lastModifiedBy>
  <cp:revision>4</cp:revision>
  <dcterms:created xsi:type="dcterms:W3CDTF">2021-03-26T06:53:19Z</dcterms:created>
  <dcterms:modified xsi:type="dcterms:W3CDTF">2021-05-07T08:15:46Z</dcterms:modified>
</cp:coreProperties>
</file>