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dan Cara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Data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Enumerated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ACB128-1C6A-4B09-A81B-3F846560E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37" y="2266950"/>
            <a:ext cx="8010525" cy="2324100"/>
          </a:xfrm>
        </p:spPr>
      </p:pic>
    </p:spTree>
    <p:extLst>
      <p:ext uri="{BB962C8B-B14F-4D97-AF65-F5344CB8AC3E}">
        <p14:creationId xmlns:p14="http://schemas.microsoft.com/office/powerpoint/2010/main" val="255689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CA20-81F7-43AC-9958-FC03B9C9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Enumerated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C44A-BA8C-4238-91C6-7AC19DE7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FA346-6CE5-45B3-987C-A3D99B6CE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89" y="2112894"/>
            <a:ext cx="9169732" cy="22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8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3DBC-B8CC-406A-9C8C-52C203C7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Enumerated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A09A-5B8D-41B2-B804-BC690DF1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1BA99-DFC5-4D36-A7AB-2C43D2B7F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76" y="1919771"/>
            <a:ext cx="8765847" cy="30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1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E908-5A22-42D5-AB8B-7474D33B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704FB-8B5B-48C4-8BB1-55A437F9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804519"/>
            <a:ext cx="82105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3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6C8B-B057-4D8F-B93B-BD8F8EFA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4F9F-2444-4CD6-82D8-37E4A162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F942F-7101-45AC-9C65-B413E6868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53" y="804519"/>
            <a:ext cx="9190125" cy="46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5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F6A1-1436-4702-B484-DC092231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85598-6A68-43D2-B3A6-F1B67901E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160" y="804519"/>
            <a:ext cx="80581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439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87</TotalTime>
  <Words>24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Raleway</vt:lpstr>
      <vt:lpstr>Gallery</vt:lpstr>
      <vt:lpstr>PART 17</vt:lpstr>
      <vt:lpstr>PowerPoint Presentation</vt:lpstr>
      <vt:lpstr>Pengertian Tipe Data Enumerated Pascal </vt:lpstr>
      <vt:lpstr>Cara Penggunaan Tipe Data Enumerated Pascal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17</dc:title>
  <dc:creator>adithairun</dc:creator>
  <cp:lastModifiedBy>adithairun</cp:lastModifiedBy>
  <cp:revision>6</cp:revision>
  <dcterms:created xsi:type="dcterms:W3CDTF">2021-03-26T06:53:19Z</dcterms:created>
  <dcterms:modified xsi:type="dcterms:W3CDTF">2021-04-10T11:55:13Z</dcterms:modified>
</cp:coreProperties>
</file>