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62B2-5B08-4A67-A43A-67B13F219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48A-90F0-42EF-A2FA-12BAAB2A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Cara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Membuat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Array 2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Dimensi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C6D9-4A3F-489B-8CF1-8F493FB5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Array 1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Dimensi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8B25B-FFF5-45FE-AE3C-95CAE4ED5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322" y="1853754"/>
            <a:ext cx="7779356" cy="4199727"/>
          </a:xfrm>
        </p:spPr>
      </p:pic>
    </p:spTree>
    <p:extLst>
      <p:ext uri="{BB962C8B-B14F-4D97-AF65-F5344CB8AC3E}">
        <p14:creationId xmlns:p14="http://schemas.microsoft.com/office/powerpoint/2010/main" val="343481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E966-D30C-4F40-A894-7071D8265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Array 2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Dimensi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242A3-D248-4748-89C7-86BCA721A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3824240"/>
            <a:ext cx="9603273" cy="28670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0D2BD-A3F7-4301-ACEA-D5E4202DB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1985915"/>
            <a:ext cx="9603274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927A-1084-4A45-AF6A-D2451149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633D-56F4-4198-A585-4BAB019EC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1C770-9936-46CD-9E43-D37577D1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804519"/>
            <a:ext cx="9742889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3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D05D-EFEA-4464-B47E-EDDF3BF32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02131-6D12-4D87-BAE3-AA8150FA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87" y="1622703"/>
            <a:ext cx="9630826" cy="361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6EAD-2FBA-4920-B60A-6FE3AE1A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Array 3 </a:t>
            </a:r>
            <a:r>
              <a:rPr lang="en-US" b="0" i="0" dirty="0" err="1">
                <a:solidFill>
                  <a:srgbClr val="2B2C33"/>
                </a:solidFill>
                <a:effectLst/>
                <a:latin typeface="Raleway"/>
              </a:rPr>
              <a:t>Dimensi</a:t>
            </a:r>
            <a:r>
              <a:rPr lang="en-US" b="0" i="0" dirty="0">
                <a:solidFill>
                  <a:srgbClr val="2B2C33"/>
                </a:solidFill>
                <a:effectLst/>
                <a:latin typeface="Raleway"/>
              </a:rPr>
              <a:t> Pascal</a:t>
            </a:r>
            <a:br>
              <a:rPr lang="en-US" b="0" i="0" dirty="0">
                <a:solidFill>
                  <a:srgbClr val="2B2C33"/>
                </a:solidFill>
                <a:effectLst/>
                <a:latin typeface="Raleway"/>
              </a:rPr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99A1A-463B-4652-BEC0-F6580C752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746284"/>
            <a:ext cx="9603275" cy="3673855"/>
          </a:xfrm>
        </p:spPr>
      </p:pic>
    </p:spTree>
    <p:extLst>
      <p:ext uri="{BB962C8B-B14F-4D97-AF65-F5344CB8AC3E}">
        <p14:creationId xmlns:p14="http://schemas.microsoft.com/office/powerpoint/2010/main" val="389401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E656-D9D9-41A1-A53C-4051275F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5F111-90C6-430A-BF17-E7294A3D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547056"/>
            <a:ext cx="96032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657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99</TotalTime>
  <Words>26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Raleway</vt:lpstr>
      <vt:lpstr>Gallery</vt:lpstr>
      <vt:lpstr>PART 20</vt:lpstr>
      <vt:lpstr>Array 1 Dimensi Pascal  </vt:lpstr>
      <vt:lpstr>Array 2 Dimensi Pascal  </vt:lpstr>
      <vt:lpstr>PowerPoint Presentation</vt:lpstr>
      <vt:lpstr>PowerPoint Presentation</vt:lpstr>
      <vt:lpstr>Array 3 Dimensi Pascal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adithairun</dc:creator>
  <cp:lastModifiedBy>adithairun</cp:lastModifiedBy>
  <cp:revision>7</cp:revision>
  <dcterms:created xsi:type="dcterms:W3CDTF">2021-03-26T06:53:19Z</dcterms:created>
  <dcterms:modified xsi:type="dcterms:W3CDTF">2021-04-06T12:46:52Z</dcterms:modified>
</cp:coreProperties>
</file>