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62B2-5B08-4A67-A43A-67B13F219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A248A-90F0-42EF-A2FA-12BAAB2A6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Sejarah Bahasa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Pemrograman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Pascal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60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C9AE2-65F3-457D-AFD5-A5792B83D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Awal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Lahirnya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Bahasa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Pemrograman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Pascal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D4AEC-6267-4ED1-8042-B093892FF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fontAlgn="base"/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Pascal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adalah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pemrograman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komputer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dikembangkan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oleh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Niklaus Wirth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pada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tahun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1968–1969 dan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dipublikasikan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tahun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1970. 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Niklaus Wirth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atau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lengkapnya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Niklaus Emil Wirth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adalah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seorang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dosen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ilmuwan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peneliti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komputer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berkebangsaan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Swiss.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Sebelum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membuat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Pascal,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juga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banyak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mengembangkan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pemrograman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lain pada era 1960-an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seperti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Euler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dan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Algol W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/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Nama Pascal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dipilih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menghormati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Blaise Pascal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seorang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ilmuwan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matematis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Prancis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yang pada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tahun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1642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membuat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kalkulator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mekanis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pertama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di dunia.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Kalkulator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menjadi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cikal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bakal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komputer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modern.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342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D94A7-CA9E-4027-9D64-3703ED85B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729" y="1968107"/>
            <a:ext cx="9603275" cy="3450613"/>
          </a:xfrm>
        </p:spPr>
        <p:txBody>
          <a:bodyPr>
            <a:normAutofit fontScale="92500" lnSpcReduction="10000"/>
          </a:bodyPr>
          <a:lstStyle/>
          <a:p>
            <a:pPr algn="l" fontAlgn="base"/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Niklaus Wirth pada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awalnya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merancang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Pascal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mengajarkan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pemrograman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kepada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mahasiswa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di Universitas ETH Zürich di Swiss. Pascal di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desain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structured programming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kemudian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menjadi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populer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banyak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oleh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pemrograman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setelahnya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Seiiring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perkembangan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komputer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pascal juga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aplikasi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komersil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Sejak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dipublikasikan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oleh pada 1970,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pemrograman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Pascal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mulai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oleh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berbagai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universitas di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Eropa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dan Amerika.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Walaupun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demikian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compiler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pascal (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sejenis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menjalankan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perintah-perintah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pascal)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masih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terbatas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kalangan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tertentu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Karena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itu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harga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komputer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masih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sangat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mahal dan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umumnya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terdapat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di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perusahaan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atau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universitas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besar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82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1F023-A70B-4A32-AFD1-F710538B3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E2A58-3BFB-4F79-B391-6877AFC89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fontAlgn="base"/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Pascal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merupakan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pemrograman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data-oriented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Programmer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membuat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sendiri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(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selain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standar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disediakan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seperti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integer, real, char, 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dan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 </a:t>
            </a:r>
            <a:r>
              <a:rPr lang="en-US" b="0" i="1" dirty="0" err="1">
                <a:solidFill>
                  <a:srgbClr val="272727"/>
                </a:solidFill>
                <a:effectLst/>
                <a:latin typeface="inherit"/>
              </a:rPr>
              <a:t>boolean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).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Walaupun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demikian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pascal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sangat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ketat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aturan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Setiap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tertentu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harus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dideklarasikan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terlebih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dahulu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Tidak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seperti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pemrograman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lain pada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itu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Pascal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mirip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inggris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sehari-hari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sehingga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mudah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bagi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programmer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pemula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mulai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membuat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program.</a:t>
            </a:r>
          </a:p>
          <a:p>
            <a:pPr algn="l" fontAlgn="base"/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Bahasa Pascal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bersaing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pemrograman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lain pada era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tersebut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seperti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Algol, Basic, Fortran 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dan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 C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237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6FA04-C4A7-49CC-AE7D-9856AFDE8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F942C-CF72-4A68-872C-C08D98424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5445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83</TotalTime>
  <Words>304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Gill Sans MT</vt:lpstr>
      <vt:lpstr>inherit</vt:lpstr>
      <vt:lpstr>Open Sans</vt:lpstr>
      <vt:lpstr>Raleway</vt:lpstr>
      <vt:lpstr>Gallery</vt:lpstr>
      <vt:lpstr>PART 2</vt:lpstr>
      <vt:lpstr>Awal Lahirnya Bahasa Pemrograman Pascal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2</dc:title>
  <dc:creator>adithairun</dc:creator>
  <cp:lastModifiedBy>adithairun</cp:lastModifiedBy>
  <cp:revision>4</cp:revision>
  <dcterms:created xsi:type="dcterms:W3CDTF">2021-03-26T06:53:19Z</dcterms:created>
  <dcterms:modified xsi:type="dcterms:W3CDTF">2021-04-11T09:20:46Z</dcterms:modified>
</cp:coreProperties>
</file>