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62B2-5B08-4A67-A43A-67B13F2199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PART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8A248A-90F0-42EF-A2FA-12BAAB2A6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0080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81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Gallery</vt:lpstr>
      <vt:lpstr>PART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1</dc:title>
  <dc:creator>adithairun</dc:creator>
  <cp:lastModifiedBy>adithairun</cp:lastModifiedBy>
  <cp:revision>2</cp:revision>
  <dcterms:created xsi:type="dcterms:W3CDTF">2021-03-26T06:53:19Z</dcterms:created>
  <dcterms:modified xsi:type="dcterms:W3CDTF">2021-03-26T08:37:59Z</dcterms:modified>
</cp:coreProperties>
</file>