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Pascal &amp; Sejarah Bahasa </a:t>
            </a:r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sz="1200" b="0" i="0" dirty="0">
              <a:solidFill>
                <a:srgbClr val="2B2C33"/>
              </a:solidFill>
              <a:effectLst/>
              <a:latin typeface="Raleway"/>
            </a:endParaRP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C99-5899-4239-A9BA-CFE8047C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9433-A960-4A38-91F7-7CC235FE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77635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salah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satu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dipakai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algoritma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bidang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akademis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lomba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 err="1">
                <a:solidFill>
                  <a:srgbClr val="272727"/>
                </a:solidFill>
                <a:effectLst/>
                <a:latin typeface="inherit"/>
              </a:rPr>
              <a:t>Olimpiade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600" b="1" i="0" dirty="0" err="1">
                <a:solidFill>
                  <a:srgbClr val="272727"/>
                </a:solidFill>
                <a:effectLst/>
                <a:latin typeface="inherit"/>
              </a:rPr>
              <a:t>Sains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 Nasional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(OSN)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bidang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mayoritas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jurusan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Indonesia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di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bangku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kuliah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diambil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ahli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abad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pertengahan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 Bahasa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1970 dan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mencapai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puncak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kepopulerannya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pada era 1970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awal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1990an (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compiler Turbo Pascal).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sempat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pengembangan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Lisa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sistem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Macintosh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dan Apple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pernah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merilis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sistem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Photoshop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versi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dibuat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menerapkan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procedural dan structured programming yang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baik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programming.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begin, end, write, dan read.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277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13AD-D37C-4367-BBDA-C8781ABD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Perlukah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Belajar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Pascal?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0629-C2B7-465C-82F3-04A48D2D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lowongan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membutuhkan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keahlian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pascal?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sejarah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C, C++, Java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BASIC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melalui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Microsoft Visual Basic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marketing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kurangnya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dukungan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Industri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menganggap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BASIC,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BASIC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sekelas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Microsoft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Microsoft Visual Basic,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Borland Delphi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Visual Basic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C,C++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Java,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pengantar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sekolah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universitas.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algoritma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SMA/SMK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olimpiade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cocok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SMA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berencana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mengambil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jurusan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Ilmu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Komputer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/ Teknik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Informatika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curi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start’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berkenalan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489-6146-4C61-85F6-F323A071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2D44-FEE6-4226-A512-02DD01AE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</TotalTime>
  <Words>568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1</vt:lpstr>
      <vt:lpstr>Pengertian Bahasa Pemrograman PASCAL </vt:lpstr>
      <vt:lpstr>Perlukah Belajar Pascal?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3</cp:revision>
  <dcterms:created xsi:type="dcterms:W3CDTF">2021-03-26T06:53:19Z</dcterms:created>
  <dcterms:modified xsi:type="dcterms:W3CDTF">2021-04-06T12:31:38Z</dcterms:modified>
</cp:coreProperties>
</file>